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36"/>
  </p:notesMasterIdLst>
  <p:handoutMasterIdLst>
    <p:handoutMasterId r:id="rId37"/>
  </p:handoutMasterIdLst>
  <p:sldIdLst>
    <p:sldId id="256" r:id="rId5"/>
    <p:sldId id="257" r:id="rId6"/>
    <p:sldId id="259" r:id="rId7"/>
    <p:sldId id="258" r:id="rId8"/>
    <p:sldId id="260" r:id="rId9"/>
    <p:sldId id="278" r:id="rId10"/>
    <p:sldId id="279" r:id="rId11"/>
    <p:sldId id="268" r:id="rId12"/>
    <p:sldId id="286" r:id="rId13"/>
    <p:sldId id="288" r:id="rId14"/>
    <p:sldId id="289" r:id="rId15"/>
    <p:sldId id="285" r:id="rId16"/>
    <p:sldId id="291" r:id="rId17"/>
    <p:sldId id="290" r:id="rId18"/>
    <p:sldId id="281" r:id="rId19"/>
    <p:sldId id="270" r:id="rId20"/>
    <p:sldId id="284" r:id="rId21"/>
    <p:sldId id="293" r:id="rId22"/>
    <p:sldId id="292" r:id="rId23"/>
    <p:sldId id="276" r:id="rId24"/>
    <p:sldId id="264" r:id="rId25"/>
    <p:sldId id="295" r:id="rId26"/>
    <p:sldId id="271" r:id="rId27"/>
    <p:sldId id="272" r:id="rId28"/>
    <p:sldId id="274" r:id="rId29"/>
    <p:sldId id="273" r:id="rId30"/>
    <p:sldId id="275" r:id="rId31"/>
    <p:sldId id="294" r:id="rId32"/>
    <p:sldId id="266" r:id="rId33"/>
    <p:sldId id="261" r:id="rId34"/>
    <p:sldId id="267" r:id="rId35"/>
  </p:sldIdLst>
  <p:sldSz cx="12192000" cy="6858000"/>
  <p:notesSz cx="6797675" cy="9926638"/>
  <p:defaultTextStyle>
    <a:defPPr>
      <a:defRPr lang="sv-SE"/>
    </a:defPPr>
    <a:lvl1pPr algn="l" defTabSz="609570" rtl="0" eaLnBrk="0" fontAlgn="base" hangingPunct="0">
      <a:spcBef>
        <a:spcPct val="0"/>
      </a:spcBef>
      <a:spcAft>
        <a:spcPct val="0"/>
      </a:spcAft>
      <a:defRPr kern="1200">
        <a:solidFill>
          <a:schemeClr val="tx1"/>
        </a:solidFill>
        <a:latin typeface="Century Gothic" panose="020B0502020202020204" pitchFamily="34" charset="0"/>
        <a:ea typeface="ＭＳ Ｐゴシック" panose="020B0600070205080204" pitchFamily="34" charset="-128"/>
        <a:cs typeface="+mn-cs"/>
      </a:defRPr>
    </a:lvl1pPr>
    <a:lvl2pPr marL="609570" algn="l" defTabSz="609570" rtl="0" eaLnBrk="0" fontAlgn="base" hangingPunct="0">
      <a:spcBef>
        <a:spcPct val="0"/>
      </a:spcBef>
      <a:spcAft>
        <a:spcPct val="0"/>
      </a:spcAft>
      <a:defRPr kern="1200">
        <a:solidFill>
          <a:schemeClr val="tx1"/>
        </a:solidFill>
        <a:latin typeface="Century Gothic" panose="020B0502020202020204" pitchFamily="34" charset="0"/>
        <a:ea typeface="ＭＳ Ｐゴシック" panose="020B0600070205080204" pitchFamily="34" charset="-128"/>
        <a:cs typeface="+mn-cs"/>
      </a:defRPr>
    </a:lvl2pPr>
    <a:lvl3pPr marL="1219140" algn="l" defTabSz="609570" rtl="0" eaLnBrk="0" fontAlgn="base" hangingPunct="0">
      <a:spcBef>
        <a:spcPct val="0"/>
      </a:spcBef>
      <a:spcAft>
        <a:spcPct val="0"/>
      </a:spcAft>
      <a:defRPr kern="1200">
        <a:solidFill>
          <a:schemeClr val="tx1"/>
        </a:solidFill>
        <a:latin typeface="Century Gothic" panose="020B0502020202020204" pitchFamily="34" charset="0"/>
        <a:ea typeface="ＭＳ Ｐゴシック" panose="020B0600070205080204" pitchFamily="34" charset="-128"/>
        <a:cs typeface="+mn-cs"/>
      </a:defRPr>
    </a:lvl3pPr>
    <a:lvl4pPr marL="1828709" algn="l" defTabSz="609570" rtl="0" eaLnBrk="0" fontAlgn="base" hangingPunct="0">
      <a:spcBef>
        <a:spcPct val="0"/>
      </a:spcBef>
      <a:spcAft>
        <a:spcPct val="0"/>
      </a:spcAft>
      <a:defRPr kern="1200">
        <a:solidFill>
          <a:schemeClr val="tx1"/>
        </a:solidFill>
        <a:latin typeface="Century Gothic" panose="020B0502020202020204" pitchFamily="34" charset="0"/>
        <a:ea typeface="ＭＳ Ｐゴシック" panose="020B0600070205080204" pitchFamily="34" charset="-128"/>
        <a:cs typeface="+mn-cs"/>
      </a:defRPr>
    </a:lvl4pPr>
    <a:lvl5pPr marL="2438278" algn="l" defTabSz="609570" rtl="0" eaLnBrk="0" fontAlgn="base" hangingPunct="0">
      <a:spcBef>
        <a:spcPct val="0"/>
      </a:spcBef>
      <a:spcAft>
        <a:spcPct val="0"/>
      </a:spcAft>
      <a:defRPr kern="1200">
        <a:solidFill>
          <a:schemeClr val="tx1"/>
        </a:solidFill>
        <a:latin typeface="Century Gothic" panose="020B0502020202020204" pitchFamily="34" charset="0"/>
        <a:ea typeface="ＭＳ Ｐゴシック" panose="020B0600070205080204" pitchFamily="34" charset="-128"/>
        <a:cs typeface="+mn-cs"/>
      </a:defRPr>
    </a:lvl5pPr>
    <a:lvl6pPr marL="3047848" algn="l" defTabSz="1219140" rtl="0" eaLnBrk="1" latinLnBrk="0" hangingPunct="1">
      <a:defRPr kern="1200">
        <a:solidFill>
          <a:schemeClr val="tx1"/>
        </a:solidFill>
        <a:latin typeface="Century Gothic" panose="020B0502020202020204" pitchFamily="34" charset="0"/>
        <a:ea typeface="ＭＳ Ｐゴシック" panose="020B0600070205080204" pitchFamily="34" charset="-128"/>
        <a:cs typeface="+mn-cs"/>
      </a:defRPr>
    </a:lvl6pPr>
    <a:lvl7pPr marL="3657418" algn="l" defTabSz="1219140" rtl="0" eaLnBrk="1" latinLnBrk="0" hangingPunct="1">
      <a:defRPr kern="1200">
        <a:solidFill>
          <a:schemeClr val="tx1"/>
        </a:solidFill>
        <a:latin typeface="Century Gothic" panose="020B0502020202020204" pitchFamily="34" charset="0"/>
        <a:ea typeface="ＭＳ Ｐゴシック" panose="020B0600070205080204" pitchFamily="34" charset="-128"/>
        <a:cs typeface="+mn-cs"/>
      </a:defRPr>
    </a:lvl7pPr>
    <a:lvl8pPr marL="4266987" algn="l" defTabSz="1219140" rtl="0" eaLnBrk="1" latinLnBrk="0" hangingPunct="1">
      <a:defRPr kern="1200">
        <a:solidFill>
          <a:schemeClr val="tx1"/>
        </a:solidFill>
        <a:latin typeface="Century Gothic" panose="020B0502020202020204" pitchFamily="34" charset="0"/>
        <a:ea typeface="ＭＳ Ｐゴシック" panose="020B0600070205080204" pitchFamily="34" charset="-128"/>
        <a:cs typeface="+mn-cs"/>
      </a:defRPr>
    </a:lvl8pPr>
    <a:lvl9pPr marL="4876557" algn="l" defTabSz="1219140" rtl="0" eaLnBrk="1" latinLnBrk="0" hangingPunct="1">
      <a:defRPr kern="1200">
        <a:solidFill>
          <a:schemeClr val="tx1"/>
        </a:solidFill>
        <a:latin typeface="Century Gothic" panose="020B0502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8D344B-1BB8-4ECB-85C9-CF4967A65882}" v="7489" dt="2019-09-17T07:16:03.280"/>
    <p1510:client id="{83DE6F91-7447-4F1E-BEF8-28253E18472C}" v="431" dt="2019-09-17T09:24:42.445"/>
  </p1510:revLst>
</p1510:revInfo>
</file>

<file path=ppt/tableStyles.xml><?xml version="1.0" encoding="utf-8"?>
<a:tblStyleLst xmlns:a="http://schemas.openxmlformats.org/drawingml/2006/main" def="{5C22544A-7EE6-4342-B048-85BDC9FD1C3A}">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 Kindgren" userId="S::mikael.kindgren@orebro.se::0c053694-a89c-438c-87d2-258c0f3d88dd" providerId="AD" clId="Web-{A0D59488-4A46-0A3B-F8D5-2F71785233F2}"/>
    <pc:docChg chg="addSld modSld sldOrd">
      <pc:chgData name="Mikael Kindgren" userId="S::mikael.kindgren@orebro.se::0c053694-a89c-438c-87d2-258c0f3d88dd" providerId="AD" clId="Web-{A0D59488-4A46-0A3B-F8D5-2F71785233F2}" dt="2019-09-04T12:22:06.495" v="237" actId="20577"/>
      <pc:docMkLst>
        <pc:docMk/>
      </pc:docMkLst>
      <pc:sldChg chg="modSp">
        <pc:chgData name="Mikael Kindgren" userId="S::mikael.kindgren@orebro.se::0c053694-a89c-438c-87d2-258c0f3d88dd" providerId="AD" clId="Web-{A0D59488-4A46-0A3B-F8D5-2F71785233F2}" dt="2019-09-04T12:04:56.420" v="59" actId="20577"/>
        <pc:sldMkLst>
          <pc:docMk/>
          <pc:sldMk cId="1548143351" sldId="257"/>
        </pc:sldMkLst>
        <pc:spChg chg="mod">
          <ac:chgData name="Mikael Kindgren" userId="S::mikael.kindgren@orebro.se::0c053694-a89c-438c-87d2-258c0f3d88dd" providerId="AD" clId="Web-{A0D59488-4A46-0A3B-F8D5-2F71785233F2}" dt="2019-09-04T12:04:56.420" v="59" actId="20577"/>
          <ac:spMkLst>
            <pc:docMk/>
            <pc:sldMk cId="1548143351" sldId="257"/>
            <ac:spMk id="3" creationId="{00000000-0000-0000-0000-000000000000}"/>
          </ac:spMkLst>
        </pc:spChg>
      </pc:sldChg>
      <pc:sldChg chg="modSp ord">
        <pc:chgData name="Mikael Kindgren" userId="S::mikael.kindgren@orebro.se::0c053694-a89c-438c-87d2-258c0f3d88dd" providerId="AD" clId="Web-{A0D59488-4A46-0A3B-F8D5-2F71785233F2}" dt="2019-09-04T12:14:05.106" v="113"/>
        <pc:sldMkLst>
          <pc:docMk/>
          <pc:sldMk cId="2141505498" sldId="260"/>
        </pc:sldMkLst>
        <pc:spChg chg="mod">
          <ac:chgData name="Mikael Kindgren" userId="S::mikael.kindgren@orebro.se::0c053694-a89c-438c-87d2-258c0f3d88dd" providerId="AD" clId="Web-{A0D59488-4A46-0A3B-F8D5-2F71785233F2}" dt="2019-09-04T12:12:49.012" v="112" actId="20577"/>
          <ac:spMkLst>
            <pc:docMk/>
            <pc:sldMk cId="2141505498" sldId="260"/>
            <ac:spMk id="3" creationId="{00000000-0000-0000-0000-000000000000}"/>
          </ac:spMkLst>
        </pc:spChg>
      </pc:sldChg>
      <pc:sldChg chg="modSp">
        <pc:chgData name="Mikael Kindgren" userId="S::mikael.kindgren@orebro.se::0c053694-a89c-438c-87d2-258c0f3d88dd" providerId="AD" clId="Web-{A0D59488-4A46-0A3B-F8D5-2F71785233F2}" dt="2019-09-04T12:09:23.294" v="89" actId="20577"/>
        <pc:sldMkLst>
          <pc:docMk/>
          <pc:sldMk cId="4130490119" sldId="261"/>
        </pc:sldMkLst>
        <pc:spChg chg="mod">
          <ac:chgData name="Mikael Kindgren" userId="S::mikael.kindgren@orebro.se::0c053694-a89c-438c-87d2-258c0f3d88dd" providerId="AD" clId="Web-{A0D59488-4A46-0A3B-F8D5-2F71785233F2}" dt="2019-09-04T12:09:23.294" v="89" actId="20577"/>
          <ac:spMkLst>
            <pc:docMk/>
            <pc:sldMk cId="4130490119" sldId="261"/>
            <ac:spMk id="3" creationId="{00000000-0000-0000-0000-000000000000}"/>
          </ac:spMkLst>
        </pc:spChg>
      </pc:sldChg>
      <pc:sldChg chg="modSp mod modShow">
        <pc:chgData name="Mikael Kindgren" userId="S::mikael.kindgren@orebro.se::0c053694-a89c-438c-87d2-258c0f3d88dd" providerId="AD" clId="Web-{A0D59488-4A46-0A3B-F8D5-2F71785233F2}" dt="2019-09-04T12:20:48.136" v="194" actId="20577"/>
        <pc:sldMkLst>
          <pc:docMk/>
          <pc:sldMk cId="916578318" sldId="264"/>
        </pc:sldMkLst>
        <pc:spChg chg="mod">
          <ac:chgData name="Mikael Kindgren" userId="S::mikael.kindgren@orebro.se::0c053694-a89c-438c-87d2-258c0f3d88dd" providerId="AD" clId="Web-{A0D59488-4A46-0A3B-F8D5-2F71785233F2}" dt="2019-09-04T12:20:10.730" v="166" actId="20577"/>
          <ac:spMkLst>
            <pc:docMk/>
            <pc:sldMk cId="916578318" sldId="264"/>
            <ac:spMk id="2" creationId="{00000000-0000-0000-0000-000000000000}"/>
          </ac:spMkLst>
        </pc:spChg>
        <pc:spChg chg="mod">
          <ac:chgData name="Mikael Kindgren" userId="S::mikael.kindgren@orebro.se::0c053694-a89c-438c-87d2-258c0f3d88dd" providerId="AD" clId="Web-{A0D59488-4A46-0A3B-F8D5-2F71785233F2}" dt="2019-09-04T12:20:48.136" v="194" actId="20577"/>
          <ac:spMkLst>
            <pc:docMk/>
            <pc:sldMk cId="916578318" sldId="264"/>
            <ac:spMk id="3" creationId="{00000000-0000-0000-0000-000000000000}"/>
          </ac:spMkLst>
        </pc:spChg>
      </pc:sldChg>
      <pc:sldChg chg="modSp">
        <pc:chgData name="Mikael Kindgren" userId="S::mikael.kindgren@orebro.se::0c053694-a89c-438c-87d2-258c0f3d88dd" providerId="AD" clId="Web-{A0D59488-4A46-0A3B-F8D5-2F71785233F2}" dt="2019-09-04T12:21:27.995" v="219" actId="20577"/>
        <pc:sldMkLst>
          <pc:docMk/>
          <pc:sldMk cId="776103927" sldId="270"/>
        </pc:sldMkLst>
        <pc:spChg chg="mod">
          <ac:chgData name="Mikael Kindgren" userId="S::mikael.kindgren@orebro.se::0c053694-a89c-438c-87d2-258c0f3d88dd" providerId="AD" clId="Web-{A0D59488-4A46-0A3B-F8D5-2F71785233F2}" dt="2019-09-04T12:21:23.276" v="215" actId="20577"/>
          <ac:spMkLst>
            <pc:docMk/>
            <pc:sldMk cId="776103927" sldId="270"/>
            <ac:spMk id="2" creationId="{DE49E8FC-4F6C-4374-8C81-3B18AEDF43FD}"/>
          </ac:spMkLst>
        </pc:spChg>
        <pc:spChg chg="mod">
          <ac:chgData name="Mikael Kindgren" userId="S::mikael.kindgren@orebro.se::0c053694-a89c-438c-87d2-258c0f3d88dd" providerId="AD" clId="Web-{A0D59488-4A46-0A3B-F8D5-2F71785233F2}" dt="2019-09-04T12:21:27.995" v="219" actId="20577"/>
          <ac:spMkLst>
            <pc:docMk/>
            <pc:sldMk cId="776103927" sldId="270"/>
            <ac:spMk id="3" creationId="{F8C8F011-8003-4715-A04C-37BCD85F0FAD}"/>
          </ac:spMkLst>
        </pc:spChg>
      </pc:sldChg>
      <pc:sldChg chg="modSp new">
        <pc:chgData name="Mikael Kindgren" userId="S::mikael.kindgren@orebro.se::0c053694-a89c-438c-87d2-258c0f3d88dd" providerId="AD" clId="Web-{A0D59488-4A46-0A3B-F8D5-2F71785233F2}" dt="2019-09-04T12:19:05.667" v="149" actId="20577"/>
        <pc:sldMkLst>
          <pc:docMk/>
          <pc:sldMk cId="2962860566" sldId="276"/>
        </pc:sldMkLst>
        <pc:spChg chg="mod">
          <ac:chgData name="Mikael Kindgren" userId="S::mikael.kindgren@orebro.se::0c053694-a89c-438c-87d2-258c0f3d88dd" providerId="AD" clId="Web-{A0D59488-4A46-0A3B-F8D5-2F71785233F2}" dt="2019-09-04T12:18:47.339" v="143" actId="20577"/>
          <ac:spMkLst>
            <pc:docMk/>
            <pc:sldMk cId="2962860566" sldId="276"/>
            <ac:spMk id="2" creationId="{FDC68441-B00C-46AA-9351-1624D9A35460}"/>
          </ac:spMkLst>
        </pc:spChg>
        <pc:spChg chg="mod">
          <ac:chgData name="Mikael Kindgren" userId="S::mikael.kindgren@orebro.se::0c053694-a89c-438c-87d2-258c0f3d88dd" providerId="AD" clId="Web-{A0D59488-4A46-0A3B-F8D5-2F71785233F2}" dt="2019-09-04T12:19:05.667" v="149" actId="20577"/>
          <ac:spMkLst>
            <pc:docMk/>
            <pc:sldMk cId="2962860566" sldId="276"/>
            <ac:spMk id="3" creationId="{33C86E05-7E1A-49B6-9A00-B037B165AFD0}"/>
          </ac:spMkLst>
        </pc:spChg>
      </pc:sldChg>
    </pc:docChg>
  </pc:docChgLst>
  <pc:docChgLst>
    <pc:chgData name="Mikael Kindgren" userId="S::mikael.kindgren@orebro.se::0c053694-a89c-438c-87d2-258c0f3d88dd" providerId="AD" clId="Web-{BD9F9C2E-6B06-10FF-ECFE-BE9F9293216F}"/>
    <pc:docChg chg="addSld modSld">
      <pc:chgData name="Mikael Kindgren" userId="S::mikael.kindgren@orebro.se::0c053694-a89c-438c-87d2-258c0f3d88dd" providerId="AD" clId="Web-{BD9F9C2E-6B06-10FF-ECFE-BE9F9293216F}" dt="2019-08-21T11:25:13.648" v="927" actId="20577"/>
      <pc:docMkLst>
        <pc:docMk/>
      </pc:docMkLst>
      <pc:sldChg chg="modSp">
        <pc:chgData name="Mikael Kindgren" userId="S::mikael.kindgren@orebro.se::0c053694-a89c-438c-87d2-258c0f3d88dd" providerId="AD" clId="Web-{BD9F9C2E-6B06-10FF-ECFE-BE9F9293216F}" dt="2019-08-21T11:20:00.866" v="758" actId="20577"/>
        <pc:sldMkLst>
          <pc:docMk/>
          <pc:sldMk cId="2005383101" sldId="258"/>
        </pc:sldMkLst>
        <pc:spChg chg="mod">
          <ac:chgData name="Mikael Kindgren" userId="S::mikael.kindgren@orebro.se::0c053694-a89c-438c-87d2-258c0f3d88dd" providerId="AD" clId="Web-{BD9F9C2E-6B06-10FF-ECFE-BE9F9293216F}" dt="2019-08-21T11:20:00.866" v="758" actId="20577"/>
          <ac:spMkLst>
            <pc:docMk/>
            <pc:sldMk cId="2005383101" sldId="258"/>
            <ac:spMk id="3" creationId="{00000000-0000-0000-0000-000000000000}"/>
          </ac:spMkLst>
        </pc:spChg>
      </pc:sldChg>
      <pc:sldChg chg="modSp">
        <pc:chgData name="Mikael Kindgren" userId="S::mikael.kindgren@orebro.se::0c053694-a89c-438c-87d2-258c0f3d88dd" providerId="AD" clId="Web-{BD9F9C2E-6B06-10FF-ECFE-BE9F9293216F}" dt="2019-08-21T11:25:13.648" v="927" actId="20577"/>
        <pc:sldMkLst>
          <pc:docMk/>
          <pc:sldMk cId="2141505498" sldId="260"/>
        </pc:sldMkLst>
        <pc:spChg chg="mod">
          <ac:chgData name="Mikael Kindgren" userId="S::mikael.kindgren@orebro.se::0c053694-a89c-438c-87d2-258c0f3d88dd" providerId="AD" clId="Web-{BD9F9C2E-6B06-10FF-ECFE-BE9F9293216F}" dt="2019-08-21T11:25:13.648" v="927" actId="20577"/>
          <ac:spMkLst>
            <pc:docMk/>
            <pc:sldMk cId="2141505498" sldId="260"/>
            <ac:spMk id="3" creationId="{00000000-0000-0000-0000-000000000000}"/>
          </ac:spMkLst>
        </pc:spChg>
      </pc:sldChg>
      <pc:sldChg chg="modSp new">
        <pc:chgData name="Mikael Kindgren" userId="S::mikael.kindgren@orebro.se::0c053694-a89c-438c-87d2-258c0f3d88dd" providerId="AD" clId="Web-{BD9F9C2E-6B06-10FF-ECFE-BE9F9293216F}" dt="2019-08-21T11:21:37.569" v="770" actId="20577"/>
        <pc:sldMkLst>
          <pc:docMk/>
          <pc:sldMk cId="4137039243" sldId="266"/>
        </pc:sldMkLst>
        <pc:spChg chg="mod">
          <ac:chgData name="Mikael Kindgren" userId="S::mikael.kindgren@orebro.se::0c053694-a89c-438c-87d2-258c0f3d88dd" providerId="AD" clId="Web-{BD9F9C2E-6B06-10FF-ECFE-BE9F9293216F}" dt="2019-08-21T11:00:29.145" v="37" actId="20577"/>
          <ac:spMkLst>
            <pc:docMk/>
            <pc:sldMk cId="4137039243" sldId="266"/>
            <ac:spMk id="2" creationId="{0AFA68B4-6384-4E5A-93DB-93C8051A16C3}"/>
          </ac:spMkLst>
        </pc:spChg>
        <pc:spChg chg="mod">
          <ac:chgData name="Mikael Kindgren" userId="S::mikael.kindgren@orebro.se::0c053694-a89c-438c-87d2-258c0f3d88dd" providerId="AD" clId="Web-{BD9F9C2E-6B06-10FF-ECFE-BE9F9293216F}" dt="2019-08-21T11:21:37.569" v="770" actId="20577"/>
          <ac:spMkLst>
            <pc:docMk/>
            <pc:sldMk cId="4137039243" sldId="266"/>
            <ac:spMk id="3" creationId="{DB6F5F16-7332-43E6-A58B-B129A0E96834}"/>
          </ac:spMkLst>
        </pc:spChg>
      </pc:sldChg>
      <pc:sldChg chg="modSp new">
        <pc:chgData name="Mikael Kindgren" userId="S::mikael.kindgren@orebro.se::0c053694-a89c-438c-87d2-258c0f3d88dd" providerId="AD" clId="Web-{BD9F9C2E-6B06-10FF-ECFE-BE9F9293216F}" dt="2019-08-21T11:16:05.943" v="655" actId="20577"/>
        <pc:sldMkLst>
          <pc:docMk/>
          <pc:sldMk cId="2447294823" sldId="267"/>
        </pc:sldMkLst>
        <pc:spChg chg="mod">
          <ac:chgData name="Mikael Kindgren" userId="S::mikael.kindgren@orebro.se::0c053694-a89c-438c-87d2-258c0f3d88dd" providerId="AD" clId="Web-{BD9F9C2E-6B06-10FF-ECFE-BE9F9293216F}" dt="2019-08-21T11:13:58.755" v="559" actId="20577"/>
          <ac:spMkLst>
            <pc:docMk/>
            <pc:sldMk cId="2447294823" sldId="267"/>
            <ac:spMk id="2" creationId="{5777F337-A2E9-45CC-941F-D584146D74B0}"/>
          </ac:spMkLst>
        </pc:spChg>
        <pc:spChg chg="mod">
          <ac:chgData name="Mikael Kindgren" userId="S::mikael.kindgren@orebro.se::0c053694-a89c-438c-87d2-258c0f3d88dd" providerId="AD" clId="Web-{BD9F9C2E-6B06-10FF-ECFE-BE9F9293216F}" dt="2019-08-21T11:16:05.943" v="655" actId="20577"/>
          <ac:spMkLst>
            <pc:docMk/>
            <pc:sldMk cId="2447294823" sldId="267"/>
            <ac:spMk id="3" creationId="{3460BE11-F36B-4B11-890D-D275E0E37428}"/>
          </ac:spMkLst>
        </pc:spChg>
      </pc:sldChg>
    </pc:docChg>
  </pc:docChgLst>
  <pc:docChgLst>
    <pc:chgData name="Mikael Kindgren" userId="S::mikael.kindgren@orebro.se::0c053694-a89c-438c-87d2-258c0f3d88dd" providerId="AD" clId="Web-{62CCBBA3-60AC-9191-FBA1-179DB0BCC1A9}"/>
    <pc:docChg chg="modSld">
      <pc:chgData name="Mikael Kindgren" userId="S::mikael.kindgren@orebro.se::0c053694-a89c-438c-87d2-258c0f3d88dd" providerId="AD" clId="Web-{62CCBBA3-60AC-9191-FBA1-179DB0BCC1A9}" dt="2019-08-27T07:31:54.645" v="102" actId="20577"/>
      <pc:docMkLst>
        <pc:docMk/>
      </pc:docMkLst>
      <pc:sldChg chg="modSp">
        <pc:chgData name="Mikael Kindgren" userId="S::mikael.kindgren@orebro.se::0c053694-a89c-438c-87d2-258c0f3d88dd" providerId="AD" clId="Web-{62CCBBA3-60AC-9191-FBA1-179DB0BCC1A9}" dt="2019-08-27T07:14:27.777" v="42" actId="20577"/>
        <pc:sldMkLst>
          <pc:docMk/>
          <pc:sldMk cId="4130490119" sldId="261"/>
        </pc:sldMkLst>
        <pc:spChg chg="mod">
          <ac:chgData name="Mikael Kindgren" userId="S::mikael.kindgren@orebro.se::0c053694-a89c-438c-87d2-258c0f3d88dd" providerId="AD" clId="Web-{62CCBBA3-60AC-9191-FBA1-179DB0BCC1A9}" dt="2019-08-27T07:14:27.777" v="42" actId="20577"/>
          <ac:spMkLst>
            <pc:docMk/>
            <pc:sldMk cId="4130490119" sldId="261"/>
            <ac:spMk id="3" creationId="{00000000-0000-0000-0000-000000000000}"/>
          </ac:spMkLst>
        </pc:spChg>
      </pc:sldChg>
      <pc:sldChg chg="modSp">
        <pc:chgData name="Mikael Kindgren" userId="S::mikael.kindgren@orebro.se::0c053694-a89c-438c-87d2-258c0f3d88dd" providerId="AD" clId="Web-{62CCBBA3-60AC-9191-FBA1-179DB0BCC1A9}" dt="2019-08-27T07:26:00.345" v="76" actId="20577"/>
        <pc:sldMkLst>
          <pc:docMk/>
          <pc:sldMk cId="916578318" sldId="264"/>
        </pc:sldMkLst>
        <pc:spChg chg="mod">
          <ac:chgData name="Mikael Kindgren" userId="S::mikael.kindgren@orebro.se::0c053694-a89c-438c-87d2-258c0f3d88dd" providerId="AD" clId="Web-{62CCBBA3-60AC-9191-FBA1-179DB0BCC1A9}" dt="2019-08-27T07:26:00.345" v="76" actId="20577"/>
          <ac:spMkLst>
            <pc:docMk/>
            <pc:sldMk cId="916578318" sldId="264"/>
            <ac:spMk id="3" creationId="{00000000-0000-0000-0000-000000000000}"/>
          </ac:spMkLst>
        </pc:spChg>
      </pc:sldChg>
      <pc:sldChg chg="modSp">
        <pc:chgData name="Mikael Kindgren" userId="S::mikael.kindgren@orebro.se::0c053694-a89c-438c-87d2-258c0f3d88dd" providerId="AD" clId="Web-{62CCBBA3-60AC-9191-FBA1-179DB0BCC1A9}" dt="2019-08-27T07:31:54.645" v="102" actId="20577"/>
        <pc:sldMkLst>
          <pc:docMk/>
          <pc:sldMk cId="2447294823" sldId="267"/>
        </pc:sldMkLst>
        <pc:spChg chg="mod">
          <ac:chgData name="Mikael Kindgren" userId="S::mikael.kindgren@orebro.se::0c053694-a89c-438c-87d2-258c0f3d88dd" providerId="AD" clId="Web-{62CCBBA3-60AC-9191-FBA1-179DB0BCC1A9}" dt="2019-08-27T07:31:54.645" v="102" actId="20577"/>
          <ac:spMkLst>
            <pc:docMk/>
            <pc:sldMk cId="2447294823" sldId="267"/>
            <ac:spMk id="3" creationId="{3460BE11-F36B-4B11-890D-D275E0E37428}"/>
          </ac:spMkLst>
        </pc:spChg>
      </pc:sldChg>
      <pc:sldChg chg="modSp">
        <pc:chgData name="Mikael Kindgren" userId="S::mikael.kindgren@orebro.se::0c053694-a89c-438c-87d2-258c0f3d88dd" providerId="AD" clId="Web-{62CCBBA3-60AC-9191-FBA1-179DB0BCC1A9}" dt="2019-08-27T07:30:13.644" v="100" actId="20577"/>
        <pc:sldMkLst>
          <pc:docMk/>
          <pc:sldMk cId="776103927" sldId="270"/>
        </pc:sldMkLst>
        <pc:spChg chg="mod">
          <ac:chgData name="Mikael Kindgren" userId="S::mikael.kindgren@orebro.se::0c053694-a89c-438c-87d2-258c0f3d88dd" providerId="AD" clId="Web-{62CCBBA3-60AC-9191-FBA1-179DB0BCC1A9}" dt="2019-08-27T07:30:13.644" v="100" actId="20577"/>
          <ac:spMkLst>
            <pc:docMk/>
            <pc:sldMk cId="776103927" sldId="270"/>
            <ac:spMk id="3" creationId="{F8C8F011-8003-4715-A04C-37BCD85F0FAD}"/>
          </ac:spMkLst>
        </pc:spChg>
      </pc:sldChg>
    </pc:docChg>
  </pc:docChgLst>
  <pc:docChgLst>
    <pc:chgData name="Mikael Kindgren" userId="S::mikael.kindgren@orebro.se::0c053694-a89c-438c-87d2-258c0f3d88dd" providerId="AD" clId="Web-{5A28A507-0D3D-635F-C24B-C67928996981}"/>
    <pc:docChg chg="addSld delSld modSld">
      <pc:chgData name="Mikael Kindgren" userId="S::mikael.kindgren@orebro.se::0c053694-a89c-438c-87d2-258c0f3d88dd" providerId="AD" clId="Web-{5A28A507-0D3D-635F-C24B-C67928996981}" dt="2019-09-04T14:02:17.247" v="617" actId="20577"/>
      <pc:docMkLst>
        <pc:docMk/>
      </pc:docMkLst>
      <pc:sldChg chg="modSp">
        <pc:chgData name="Mikael Kindgren" userId="S::mikael.kindgren@orebro.se::0c053694-a89c-438c-87d2-258c0f3d88dd" providerId="AD" clId="Web-{5A28A507-0D3D-635F-C24B-C67928996981}" dt="2019-09-04T13:25:35.419" v="56" actId="20577"/>
        <pc:sldMkLst>
          <pc:docMk/>
          <pc:sldMk cId="1548143351" sldId="257"/>
        </pc:sldMkLst>
        <pc:spChg chg="mod">
          <ac:chgData name="Mikael Kindgren" userId="S::mikael.kindgren@orebro.se::0c053694-a89c-438c-87d2-258c0f3d88dd" providerId="AD" clId="Web-{5A28A507-0D3D-635F-C24B-C67928996981}" dt="2019-09-04T13:25:35.419" v="56" actId="20577"/>
          <ac:spMkLst>
            <pc:docMk/>
            <pc:sldMk cId="1548143351" sldId="257"/>
            <ac:spMk id="3" creationId="{00000000-0000-0000-0000-000000000000}"/>
          </ac:spMkLst>
        </pc:spChg>
      </pc:sldChg>
      <pc:sldChg chg="modSp">
        <pc:chgData name="Mikael Kindgren" userId="S::mikael.kindgren@orebro.se::0c053694-a89c-438c-87d2-258c0f3d88dd" providerId="AD" clId="Web-{5A28A507-0D3D-635F-C24B-C67928996981}" dt="2019-09-04T13:26:38.264" v="88" actId="20577"/>
        <pc:sldMkLst>
          <pc:docMk/>
          <pc:sldMk cId="2314518711" sldId="259"/>
        </pc:sldMkLst>
        <pc:spChg chg="mod">
          <ac:chgData name="Mikael Kindgren" userId="S::mikael.kindgren@orebro.se::0c053694-a89c-438c-87d2-258c0f3d88dd" providerId="AD" clId="Web-{5A28A507-0D3D-635F-C24B-C67928996981}" dt="2019-09-04T13:26:38.264" v="88" actId="20577"/>
          <ac:spMkLst>
            <pc:docMk/>
            <pc:sldMk cId="2314518711" sldId="259"/>
            <ac:spMk id="3" creationId="{00000000-0000-0000-0000-000000000000}"/>
          </ac:spMkLst>
        </pc:spChg>
      </pc:sldChg>
      <pc:sldChg chg="addSp modSp">
        <pc:chgData name="Mikael Kindgren" userId="S::mikael.kindgren@orebro.se::0c053694-a89c-438c-87d2-258c0f3d88dd" providerId="AD" clId="Web-{5A28A507-0D3D-635F-C24B-C67928996981}" dt="2019-09-04T14:02:17.247" v="617" actId="20577"/>
        <pc:sldMkLst>
          <pc:docMk/>
          <pc:sldMk cId="2141505498" sldId="260"/>
        </pc:sldMkLst>
        <pc:spChg chg="mod">
          <ac:chgData name="Mikael Kindgren" userId="S::mikael.kindgren@orebro.se::0c053694-a89c-438c-87d2-258c0f3d88dd" providerId="AD" clId="Web-{5A28A507-0D3D-635F-C24B-C67928996981}" dt="2019-09-04T13:27:25.233" v="103" actId="20577"/>
          <ac:spMkLst>
            <pc:docMk/>
            <pc:sldMk cId="2141505498" sldId="260"/>
            <ac:spMk id="2" creationId="{00000000-0000-0000-0000-000000000000}"/>
          </ac:spMkLst>
        </pc:spChg>
        <pc:spChg chg="mod ord">
          <ac:chgData name="Mikael Kindgren" userId="S::mikael.kindgren@orebro.se::0c053694-a89c-438c-87d2-258c0f3d88dd" providerId="AD" clId="Web-{5A28A507-0D3D-635F-C24B-C67928996981}" dt="2019-09-04T14:02:17.247" v="617" actId="20577"/>
          <ac:spMkLst>
            <pc:docMk/>
            <pc:sldMk cId="2141505498" sldId="260"/>
            <ac:spMk id="3" creationId="{00000000-0000-0000-0000-000000000000}"/>
          </ac:spMkLst>
        </pc:spChg>
        <pc:picChg chg="add mod ord">
          <ac:chgData name="Mikael Kindgren" userId="S::mikael.kindgren@orebro.se::0c053694-a89c-438c-87d2-258c0f3d88dd" providerId="AD" clId="Web-{5A28A507-0D3D-635F-C24B-C67928996981}" dt="2019-09-04T14:01:05.606" v="609"/>
          <ac:picMkLst>
            <pc:docMk/>
            <pc:sldMk cId="2141505498" sldId="260"/>
            <ac:picMk id="4" creationId="{CADE65A7-7F6A-4C9D-B6BE-4D07DE9252E8}"/>
          </ac:picMkLst>
        </pc:picChg>
      </pc:sldChg>
      <pc:sldChg chg="addSp modSp">
        <pc:chgData name="Mikael Kindgren" userId="S::mikael.kindgren@orebro.se::0c053694-a89c-438c-87d2-258c0f3d88dd" providerId="AD" clId="Web-{5A28A507-0D3D-635F-C24B-C67928996981}" dt="2019-09-04T13:30:11" v="158" actId="14100"/>
        <pc:sldMkLst>
          <pc:docMk/>
          <pc:sldMk cId="1792768200" sldId="268"/>
        </pc:sldMkLst>
        <pc:spChg chg="add mod">
          <ac:chgData name="Mikael Kindgren" userId="S::mikael.kindgren@orebro.se::0c053694-a89c-438c-87d2-258c0f3d88dd" providerId="AD" clId="Web-{5A28A507-0D3D-635F-C24B-C67928996981}" dt="2019-09-04T13:30:11" v="158" actId="14100"/>
          <ac:spMkLst>
            <pc:docMk/>
            <pc:sldMk cId="1792768200" sldId="268"/>
            <ac:spMk id="3" creationId="{0C1C0BF3-0F4E-440D-9B1D-78D8427701B9}"/>
          </ac:spMkLst>
        </pc:spChg>
      </pc:sldChg>
      <pc:sldChg chg="modSp new">
        <pc:chgData name="Mikael Kindgren" userId="S::mikael.kindgren@orebro.se::0c053694-a89c-438c-87d2-258c0f3d88dd" providerId="AD" clId="Web-{5A28A507-0D3D-635F-C24B-C67928996981}" dt="2019-09-04T13:28:48.593" v="130" actId="20577"/>
        <pc:sldMkLst>
          <pc:docMk/>
          <pc:sldMk cId="75974325" sldId="278"/>
        </pc:sldMkLst>
        <pc:spChg chg="mod">
          <ac:chgData name="Mikael Kindgren" userId="S::mikael.kindgren@orebro.se::0c053694-a89c-438c-87d2-258c0f3d88dd" providerId="AD" clId="Web-{5A28A507-0D3D-635F-C24B-C67928996981}" dt="2019-09-04T13:28:27.421" v="121" actId="20577"/>
          <ac:spMkLst>
            <pc:docMk/>
            <pc:sldMk cId="75974325" sldId="278"/>
            <ac:spMk id="2" creationId="{580D0AAC-BF70-4145-B454-E267BE2D4195}"/>
          </ac:spMkLst>
        </pc:spChg>
        <pc:spChg chg="mod">
          <ac:chgData name="Mikael Kindgren" userId="S::mikael.kindgren@orebro.se::0c053694-a89c-438c-87d2-258c0f3d88dd" providerId="AD" clId="Web-{5A28A507-0D3D-635F-C24B-C67928996981}" dt="2019-09-04T13:28:48.593" v="130" actId="20577"/>
          <ac:spMkLst>
            <pc:docMk/>
            <pc:sldMk cId="75974325" sldId="278"/>
            <ac:spMk id="3" creationId="{2930CCB7-CB7E-450B-812A-DAF741111ADF}"/>
          </ac:spMkLst>
        </pc:spChg>
      </pc:sldChg>
      <pc:sldChg chg="modSp new">
        <pc:chgData name="Mikael Kindgren" userId="S::mikael.kindgren@orebro.se::0c053694-a89c-438c-87d2-258c0f3d88dd" providerId="AD" clId="Web-{5A28A507-0D3D-635F-C24B-C67928996981}" dt="2019-09-04T13:58:52.714" v="598" actId="20577"/>
        <pc:sldMkLst>
          <pc:docMk/>
          <pc:sldMk cId="1149270984" sldId="279"/>
        </pc:sldMkLst>
        <pc:spChg chg="mod">
          <ac:chgData name="Mikael Kindgren" userId="S::mikael.kindgren@orebro.se::0c053694-a89c-438c-87d2-258c0f3d88dd" providerId="AD" clId="Web-{5A28A507-0D3D-635F-C24B-C67928996981}" dt="2019-09-04T13:58:52.714" v="598" actId="20577"/>
          <ac:spMkLst>
            <pc:docMk/>
            <pc:sldMk cId="1149270984" sldId="279"/>
            <ac:spMk id="2" creationId="{00D4D766-260E-4067-9ADF-8E86661B297A}"/>
          </ac:spMkLst>
        </pc:spChg>
        <pc:spChg chg="mod">
          <ac:chgData name="Mikael Kindgren" userId="S::mikael.kindgren@orebro.se::0c053694-a89c-438c-87d2-258c0f3d88dd" providerId="AD" clId="Web-{5A28A507-0D3D-635F-C24B-C67928996981}" dt="2019-09-04T13:58:45.605" v="581" actId="20577"/>
          <ac:spMkLst>
            <pc:docMk/>
            <pc:sldMk cId="1149270984" sldId="279"/>
            <ac:spMk id="3" creationId="{C35A2ABB-E10C-42CE-BF10-61F8A298CC4E}"/>
          </ac:spMkLst>
        </pc:spChg>
      </pc:sldChg>
    </pc:docChg>
  </pc:docChgLst>
  <pc:docChgLst>
    <pc:chgData name="Mikael Kindgren" userId="S::mikael.kindgren@orebro.se::0c053694-a89c-438c-87d2-258c0f3d88dd" providerId="AD" clId="Web-{D8046198-9ABA-48D3-BBD5-4787909F3500}"/>
    <pc:docChg chg="addSld delSld modSld sldOrd">
      <pc:chgData name="Mikael Kindgren" userId="S::mikael.kindgren@orebro.se::0c053694-a89c-438c-87d2-258c0f3d88dd" providerId="AD" clId="Web-{D8046198-9ABA-48D3-BBD5-4787909F3500}" dt="2019-08-22T09:40:05.499" v="970" actId="20577"/>
      <pc:docMkLst>
        <pc:docMk/>
      </pc:docMkLst>
      <pc:sldChg chg="modSp">
        <pc:chgData name="Mikael Kindgren" userId="S::mikael.kindgren@orebro.se::0c053694-a89c-438c-87d2-258c0f3d88dd" providerId="AD" clId="Web-{D8046198-9ABA-48D3-BBD5-4787909F3500}" dt="2019-08-22T09:28:27.573" v="950" actId="20577"/>
        <pc:sldMkLst>
          <pc:docMk/>
          <pc:sldMk cId="1548143351" sldId="257"/>
        </pc:sldMkLst>
        <pc:spChg chg="mod">
          <ac:chgData name="Mikael Kindgren" userId="S::mikael.kindgren@orebro.se::0c053694-a89c-438c-87d2-258c0f3d88dd" providerId="AD" clId="Web-{D8046198-9ABA-48D3-BBD5-4787909F3500}" dt="2019-08-22T09:28:27.573" v="950" actId="20577"/>
          <ac:spMkLst>
            <pc:docMk/>
            <pc:sldMk cId="1548143351" sldId="257"/>
            <ac:spMk id="3" creationId="{00000000-0000-0000-0000-000000000000}"/>
          </ac:spMkLst>
        </pc:spChg>
      </pc:sldChg>
      <pc:sldChg chg="modSp">
        <pc:chgData name="Mikael Kindgren" userId="S::mikael.kindgren@orebro.se::0c053694-a89c-438c-87d2-258c0f3d88dd" providerId="AD" clId="Web-{D8046198-9ABA-48D3-BBD5-4787909F3500}" dt="2019-08-22T09:40:05.499" v="970" actId="20577"/>
        <pc:sldMkLst>
          <pc:docMk/>
          <pc:sldMk cId="2005383101" sldId="258"/>
        </pc:sldMkLst>
        <pc:spChg chg="mod">
          <ac:chgData name="Mikael Kindgren" userId="S::mikael.kindgren@orebro.se::0c053694-a89c-438c-87d2-258c0f3d88dd" providerId="AD" clId="Web-{D8046198-9ABA-48D3-BBD5-4787909F3500}" dt="2019-08-22T09:40:05.499" v="970" actId="20577"/>
          <ac:spMkLst>
            <pc:docMk/>
            <pc:sldMk cId="2005383101" sldId="258"/>
            <ac:spMk id="3" creationId="{00000000-0000-0000-0000-000000000000}"/>
          </ac:spMkLst>
        </pc:spChg>
      </pc:sldChg>
      <pc:sldChg chg="modSp ord">
        <pc:chgData name="Mikael Kindgren" userId="S::mikael.kindgren@orebro.se::0c053694-a89c-438c-87d2-258c0f3d88dd" providerId="AD" clId="Web-{D8046198-9ABA-48D3-BBD5-4787909F3500}" dt="2019-08-22T09:29:07.136" v="959" actId="20577"/>
        <pc:sldMkLst>
          <pc:docMk/>
          <pc:sldMk cId="2314518711" sldId="259"/>
        </pc:sldMkLst>
        <pc:spChg chg="mod">
          <ac:chgData name="Mikael Kindgren" userId="S::mikael.kindgren@orebro.se::0c053694-a89c-438c-87d2-258c0f3d88dd" providerId="AD" clId="Web-{D8046198-9ABA-48D3-BBD5-4787909F3500}" dt="2019-08-22T09:29:07.136" v="959" actId="20577"/>
          <ac:spMkLst>
            <pc:docMk/>
            <pc:sldMk cId="2314518711" sldId="259"/>
            <ac:spMk id="3" creationId="{00000000-0000-0000-0000-000000000000}"/>
          </ac:spMkLst>
        </pc:spChg>
      </pc:sldChg>
      <pc:sldChg chg="modSp ord">
        <pc:chgData name="Mikael Kindgren" userId="S::mikael.kindgren@orebro.se::0c053694-a89c-438c-87d2-258c0f3d88dd" providerId="AD" clId="Web-{D8046198-9ABA-48D3-BBD5-4787909F3500}" dt="2019-08-22T09:30:33.091" v="967" actId="20577"/>
        <pc:sldMkLst>
          <pc:docMk/>
          <pc:sldMk cId="2141505498" sldId="260"/>
        </pc:sldMkLst>
        <pc:spChg chg="mod">
          <ac:chgData name="Mikael Kindgren" userId="S::mikael.kindgren@orebro.se::0c053694-a89c-438c-87d2-258c0f3d88dd" providerId="AD" clId="Web-{D8046198-9ABA-48D3-BBD5-4787909F3500}" dt="2019-08-22T09:30:33.091" v="967" actId="20577"/>
          <ac:spMkLst>
            <pc:docMk/>
            <pc:sldMk cId="2141505498" sldId="260"/>
            <ac:spMk id="3" creationId="{00000000-0000-0000-0000-000000000000}"/>
          </ac:spMkLst>
        </pc:spChg>
      </pc:sldChg>
      <pc:sldChg chg="modSp">
        <pc:chgData name="Mikael Kindgren" userId="S::mikael.kindgren@orebro.se::0c053694-a89c-438c-87d2-258c0f3d88dd" providerId="AD" clId="Web-{D8046198-9ABA-48D3-BBD5-4787909F3500}" dt="2019-08-22T08:54:35.937" v="398" actId="20577"/>
        <pc:sldMkLst>
          <pc:docMk/>
          <pc:sldMk cId="4130490119" sldId="261"/>
        </pc:sldMkLst>
        <pc:spChg chg="mod">
          <ac:chgData name="Mikael Kindgren" userId="S::mikael.kindgren@orebro.se::0c053694-a89c-438c-87d2-258c0f3d88dd" providerId="AD" clId="Web-{D8046198-9ABA-48D3-BBD5-4787909F3500}" dt="2019-08-22T08:53:13.875" v="388" actId="20577"/>
          <ac:spMkLst>
            <pc:docMk/>
            <pc:sldMk cId="4130490119" sldId="261"/>
            <ac:spMk id="2" creationId="{00000000-0000-0000-0000-000000000000}"/>
          </ac:spMkLst>
        </pc:spChg>
        <pc:spChg chg="mod">
          <ac:chgData name="Mikael Kindgren" userId="S::mikael.kindgren@orebro.se::0c053694-a89c-438c-87d2-258c0f3d88dd" providerId="AD" clId="Web-{D8046198-9ABA-48D3-BBD5-4787909F3500}" dt="2019-08-22T08:54:35.937" v="398" actId="20577"/>
          <ac:spMkLst>
            <pc:docMk/>
            <pc:sldMk cId="4130490119" sldId="261"/>
            <ac:spMk id="3" creationId="{00000000-0000-0000-0000-000000000000}"/>
          </ac:spMkLst>
        </pc:spChg>
      </pc:sldChg>
      <pc:sldChg chg="modSp ord">
        <pc:chgData name="Mikael Kindgren" userId="S::mikael.kindgren@orebro.se::0c053694-a89c-438c-87d2-258c0f3d88dd" providerId="AD" clId="Web-{D8046198-9ABA-48D3-BBD5-4787909F3500}" dt="2019-08-22T09:01:50.893" v="469" actId="20577"/>
        <pc:sldMkLst>
          <pc:docMk/>
          <pc:sldMk cId="916578318" sldId="264"/>
        </pc:sldMkLst>
        <pc:spChg chg="mod">
          <ac:chgData name="Mikael Kindgren" userId="S::mikael.kindgren@orebro.se::0c053694-a89c-438c-87d2-258c0f3d88dd" providerId="AD" clId="Web-{D8046198-9ABA-48D3-BBD5-4787909F3500}" dt="2019-08-22T08:59:45.470" v="406" actId="20577"/>
          <ac:spMkLst>
            <pc:docMk/>
            <pc:sldMk cId="916578318" sldId="264"/>
            <ac:spMk id="2" creationId="{00000000-0000-0000-0000-000000000000}"/>
          </ac:spMkLst>
        </pc:spChg>
        <pc:spChg chg="mod">
          <ac:chgData name="Mikael Kindgren" userId="S::mikael.kindgren@orebro.se::0c053694-a89c-438c-87d2-258c0f3d88dd" providerId="AD" clId="Web-{D8046198-9ABA-48D3-BBD5-4787909F3500}" dt="2019-08-22T09:01:50.893" v="469" actId="20577"/>
          <ac:spMkLst>
            <pc:docMk/>
            <pc:sldMk cId="916578318" sldId="264"/>
            <ac:spMk id="3" creationId="{00000000-0000-0000-0000-000000000000}"/>
          </ac:spMkLst>
        </pc:spChg>
      </pc:sldChg>
      <pc:sldChg chg="modSp">
        <pc:chgData name="Mikael Kindgren" userId="S::mikael.kindgren@orebro.se::0c053694-a89c-438c-87d2-258c0f3d88dd" providerId="AD" clId="Web-{D8046198-9ABA-48D3-BBD5-4787909F3500}" dt="2019-08-22T09:26:44.760" v="875" actId="20577"/>
        <pc:sldMkLst>
          <pc:docMk/>
          <pc:sldMk cId="2447294823" sldId="267"/>
        </pc:sldMkLst>
        <pc:spChg chg="mod">
          <ac:chgData name="Mikael Kindgren" userId="S::mikael.kindgren@orebro.se::0c053694-a89c-438c-87d2-258c0f3d88dd" providerId="AD" clId="Web-{D8046198-9ABA-48D3-BBD5-4787909F3500}" dt="2019-08-22T09:26:44.760" v="875" actId="20577"/>
          <ac:spMkLst>
            <pc:docMk/>
            <pc:sldMk cId="2447294823" sldId="267"/>
            <ac:spMk id="3" creationId="{3460BE11-F36B-4B11-890D-D275E0E37428}"/>
          </ac:spMkLst>
        </pc:spChg>
      </pc:sldChg>
      <pc:sldChg chg="modSp new">
        <pc:chgData name="Mikael Kindgren" userId="S::mikael.kindgren@orebro.se::0c053694-a89c-438c-87d2-258c0f3d88dd" providerId="AD" clId="Web-{D8046198-9ABA-48D3-BBD5-4787909F3500}" dt="2019-08-22T08:33:33.431" v="321" actId="20577"/>
        <pc:sldMkLst>
          <pc:docMk/>
          <pc:sldMk cId="1792768200" sldId="268"/>
        </pc:sldMkLst>
        <pc:spChg chg="mod">
          <ac:chgData name="Mikael Kindgren" userId="S::mikael.kindgren@orebro.se::0c053694-a89c-438c-87d2-258c0f3d88dd" providerId="AD" clId="Web-{D8046198-9ABA-48D3-BBD5-4787909F3500}" dt="2019-08-22T08:33:33.431" v="321" actId="20577"/>
          <ac:spMkLst>
            <pc:docMk/>
            <pc:sldMk cId="1792768200" sldId="268"/>
            <ac:spMk id="2" creationId="{EEF66508-4437-46BD-8024-09BF170F219E}"/>
          </ac:spMkLst>
        </pc:spChg>
      </pc:sldChg>
      <pc:sldChg chg="new">
        <pc:chgData name="Mikael Kindgren" userId="S::mikael.kindgren@orebro.se::0c053694-a89c-438c-87d2-258c0f3d88dd" providerId="AD" clId="Web-{D8046198-9ABA-48D3-BBD5-4787909F3500}" dt="2019-08-22T09:06:03.691" v="470"/>
        <pc:sldMkLst>
          <pc:docMk/>
          <pc:sldMk cId="776103927" sldId="270"/>
        </pc:sldMkLst>
      </pc:sldChg>
    </pc:docChg>
  </pc:docChgLst>
  <pc:docChgLst>
    <pc:chgData name="Mikael Kindgren" userId="S::mikael.kindgren@orebro.se::0c053694-a89c-438c-87d2-258c0f3d88dd" providerId="AD" clId="Web-{9E4FC818-FB52-DBCA-00F4-3969E107069F}"/>
    <pc:docChg chg="modSld sldOrd">
      <pc:chgData name="Mikael Kindgren" userId="S::mikael.kindgren@orebro.se::0c053694-a89c-438c-87d2-258c0f3d88dd" providerId="AD" clId="Web-{9E4FC818-FB52-DBCA-00F4-3969E107069F}" dt="2019-09-12T07:00:54.466" v="344" actId="20577"/>
      <pc:docMkLst>
        <pc:docMk/>
      </pc:docMkLst>
      <pc:sldChg chg="modSp ord">
        <pc:chgData name="Mikael Kindgren" userId="S::mikael.kindgren@orebro.se::0c053694-a89c-438c-87d2-258c0f3d88dd" providerId="AD" clId="Web-{9E4FC818-FB52-DBCA-00F4-3969E107069F}" dt="2019-09-12T07:00:54.466" v="344" actId="20577"/>
        <pc:sldMkLst>
          <pc:docMk/>
          <pc:sldMk cId="4130490119" sldId="261"/>
        </pc:sldMkLst>
        <pc:spChg chg="mod">
          <ac:chgData name="Mikael Kindgren" userId="S::mikael.kindgren@orebro.se::0c053694-a89c-438c-87d2-258c0f3d88dd" providerId="AD" clId="Web-{9E4FC818-FB52-DBCA-00F4-3969E107069F}" dt="2019-09-12T07:00:54.466" v="344" actId="20577"/>
          <ac:spMkLst>
            <pc:docMk/>
            <pc:sldMk cId="4130490119" sldId="261"/>
            <ac:spMk id="3" creationId="{00000000-0000-0000-0000-000000000000}"/>
          </ac:spMkLst>
        </pc:spChg>
      </pc:sldChg>
      <pc:sldChg chg="ord">
        <pc:chgData name="Mikael Kindgren" userId="S::mikael.kindgren@orebro.se::0c053694-a89c-438c-87d2-258c0f3d88dd" providerId="AD" clId="Web-{9E4FC818-FB52-DBCA-00F4-3969E107069F}" dt="2019-09-12T06:42:10.584" v="171"/>
        <pc:sldMkLst>
          <pc:docMk/>
          <pc:sldMk cId="4137039243" sldId="266"/>
        </pc:sldMkLst>
      </pc:sldChg>
      <pc:sldChg chg="modSp">
        <pc:chgData name="Mikael Kindgren" userId="S::mikael.kindgren@orebro.se::0c053694-a89c-438c-87d2-258c0f3d88dd" providerId="AD" clId="Web-{9E4FC818-FB52-DBCA-00F4-3969E107069F}" dt="2019-09-12T07:00:04.075" v="342" actId="20577"/>
        <pc:sldMkLst>
          <pc:docMk/>
          <pc:sldMk cId="2447294823" sldId="267"/>
        </pc:sldMkLst>
        <pc:spChg chg="mod">
          <ac:chgData name="Mikael Kindgren" userId="S::mikael.kindgren@orebro.se::0c053694-a89c-438c-87d2-258c0f3d88dd" providerId="AD" clId="Web-{9E4FC818-FB52-DBCA-00F4-3969E107069F}" dt="2019-09-12T07:00:04.075" v="342" actId="20577"/>
          <ac:spMkLst>
            <pc:docMk/>
            <pc:sldMk cId="2447294823" sldId="267"/>
            <ac:spMk id="3" creationId="{3460BE11-F36B-4B11-890D-D275E0E37428}"/>
          </ac:spMkLst>
        </pc:spChg>
      </pc:sldChg>
      <pc:sldChg chg="modSp">
        <pc:chgData name="Mikael Kindgren" userId="S::mikael.kindgren@orebro.se::0c053694-a89c-438c-87d2-258c0f3d88dd" providerId="AD" clId="Web-{9E4FC818-FB52-DBCA-00F4-3969E107069F}" dt="2019-09-12T06:35:53.926" v="110" actId="20577"/>
        <pc:sldMkLst>
          <pc:docMk/>
          <pc:sldMk cId="1792768200" sldId="268"/>
        </pc:sldMkLst>
        <pc:spChg chg="mod">
          <ac:chgData name="Mikael Kindgren" userId="S::mikael.kindgren@orebro.se::0c053694-a89c-438c-87d2-258c0f3d88dd" providerId="AD" clId="Web-{9E4FC818-FB52-DBCA-00F4-3969E107069F}" dt="2019-09-12T06:35:53.926" v="110" actId="20577"/>
          <ac:spMkLst>
            <pc:docMk/>
            <pc:sldMk cId="1792768200" sldId="268"/>
            <ac:spMk id="3" creationId="{0C1C0BF3-0F4E-440D-9B1D-78D8427701B9}"/>
          </ac:spMkLst>
        </pc:spChg>
      </pc:sldChg>
      <pc:sldChg chg="modSp ord">
        <pc:chgData name="Mikael Kindgren" userId="S::mikael.kindgren@orebro.se::0c053694-a89c-438c-87d2-258c0f3d88dd" providerId="AD" clId="Web-{9E4FC818-FB52-DBCA-00F4-3969E107069F}" dt="2019-09-12T06:45:16.898" v="180" actId="20577"/>
        <pc:sldMkLst>
          <pc:docMk/>
          <pc:sldMk cId="776103927" sldId="270"/>
        </pc:sldMkLst>
        <pc:spChg chg="mod">
          <ac:chgData name="Mikael Kindgren" userId="S::mikael.kindgren@orebro.se::0c053694-a89c-438c-87d2-258c0f3d88dd" providerId="AD" clId="Web-{9E4FC818-FB52-DBCA-00F4-3969E107069F}" dt="2019-09-12T06:45:16.898" v="180" actId="20577"/>
          <ac:spMkLst>
            <pc:docMk/>
            <pc:sldMk cId="776103927" sldId="270"/>
            <ac:spMk id="3" creationId="{F8C8F011-8003-4715-A04C-37BCD85F0FAD}"/>
          </ac:spMkLst>
        </pc:spChg>
      </pc:sldChg>
      <pc:sldChg chg="ord">
        <pc:chgData name="Mikael Kindgren" userId="S::mikael.kindgren@orebro.se::0c053694-a89c-438c-87d2-258c0f3d88dd" providerId="AD" clId="Web-{9E4FC818-FB52-DBCA-00F4-3969E107069F}" dt="2019-09-12T06:44:10.038" v="178"/>
        <pc:sldMkLst>
          <pc:docMk/>
          <pc:sldMk cId="1056250286" sldId="271"/>
        </pc:sldMkLst>
      </pc:sldChg>
      <pc:sldChg chg="ord">
        <pc:chgData name="Mikael Kindgren" userId="S::mikael.kindgren@orebro.se::0c053694-a89c-438c-87d2-258c0f3d88dd" providerId="AD" clId="Web-{9E4FC818-FB52-DBCA-00F4-3969E107069F}" dt="2019-09-12T06:42:10.584" v="177"/>
        <pc:sldMkLst>
          <pc:docMk/>
          <pc:sldMk cId="858030944" sldId="272"/>
        </pc:sldMkLst>
      </pc:sldChg>
      <pc:sldChg chg="ord">
        <pc:chgData name="Mikael Kindgren" userId="S::mikael.kindgren@orebro.se::0c053694-a89c-438c-87d2-258c0f3d88dd" providerId="AD" clId="Web-{9E4FC818-FB52-DBCA-00F4-3969E107069F}" dt="2019-09-12T06:42:10.584" v="175"/>
        <pc:sldMkLst>
          <pc:docMk/>
          <pc:sldMk cId="1788612197" sldId="273"/>
        </pc:sldMkLst>
      </pc:sldChg>
      <pc:sldChg chg="ord">
        <pc:chgData name="Mikael Kindgren" userId="S::mikael.kindgren@orebro.se::0c053694-a89c-438c-87d2-258c0f3d88dd" providerId="AD" clId="Web-{9E4FC818-FB52-DBCA-00F4-3969E107069F}" dt="2019-09-12T06:42:10.584" v="176"/>
        <pc:sldMkLst>
          <pc:docMk/>
          <pc:sldMk cId="1848086882" sldId="274"/>
        </pc:sldMkLst>
      </pc:sldChg>
      <pc:sldChg chg="ord">
        <pc:chgData name="Mikael Kindgren" userId="S::mikael.kindgren@orebro.se::0c053694-a89c-438c-87d2-258c0f3d88dd" providerId="AD" clId="Web-{9E4FC818-FB52-DBCA-00F4-3969E107069F}" dt="2019-09-12T06:42:10.584" v="174"/>
        <pc:sldMkLst>
          <pc:docMk/>
          <pc:sldMk cId="1108207237" sldId="275"/>
        </pc:sldMkLst>
      </pc:sldChg>
      <pc:sldChg chg="ord">
        <pc:chgData name="Mikael Kindgren" userId="S::mikael.kindgren@orebro.se::0c053694-a89c-438c-87d2-258c0f3d88dd" providerId="AD" clId="Web-{9E4FC818-FB52-DBCA-00F4-3969E107069F}" dt="2019-09-12T06:45:29.351" v="181"/>
        <pc:sldMkLst>
          <pc:docMk/>
          <pc:sldMk cId="3007617384" sldId="281"/>
        </pc:sldMkLst>
      </pc:sldChg>
    </pc:docChg>
  </pc:docChgLst>
  <pc:docChgLst>
    <pc:chgData name="Jonas Gunnarsson" userId="S::jonas.gunnarsson@orebro.se::97ebac90-55ea-456e-ba5b-c86fec2d5c2a" providerId="AD" clId="Web-{62BE8731-073E-9C52-A40E-03AF920CDB0C}"/>
    <pc:docChg chg="modSld">
      <pc:chgData name="Jonas Gunnarsson" userId="S::jonas.gunnarsson@orebro.se::97ebac90-55ea-456e-ba5b-c86fec2d5c2a" providerId="AD" clId="Web-{62BE8731-073E-9C52-A40E-03AF920CDB0C}" dt="2019-08-22T09:31:06.358" v="41" actId="20577"/>
      <pc:docMkLst>
        <pc:docMk/>
      </pc:docMkLst>
      <pc:sldChg chg="delSp modSp">
        <pc:chgData name="Jonas Gunnarsson" userId="S::jonas.gunnarsson@orebro.se::97ebac90-55ea-456e-ba5b-c86fec2d5c2a" providerId="AD" clId="Web-{62BE8731-073E-9C52-A40E-03AF920CDB0C}" dt="2019-08-22T09:24:17.361" v="36" actId="20577"/>
        <pc:sldMkLst>
          <pc:docMk/>
          <pc:sldMk cId="0" sldId="256"/>
        </pc:sldMkLst>
        <pc:spChg chg="mod">
          <ac:chgData name="Jonas Gunnarsson" userId="S::jonas.gunnarsson@orebro.se::97ebac90-55ea-456e-ba5b-c86fec2d5c2a" providerId="AD" clId="Web-{62BE8731-073E-9C52-A40E-03AF920CDB0C}" dt="2019-08-22T09:24:17.361" v="36" actId="20577"/>
          <ac:spMkLst>
            <pc:docMk/>
            <pc:sldMk cId="0" sldId="256"/>
            <ac:spMk id="17410" creationId="{00000000-0000-0000-0000-000000000000}"/>
          </ac:spMkLst>
        </pc:spChg>
        <pc:picChg chg="del mod">
          <ac:chgData name="Jonas Gunnarsson" userId="S::jonas.gunnarsson@orebro.se::97ebac90-55ea-456e-ba5b-c86fec2d5c2a" providerId="AD" clId="Web-{62BE8731-073E-9C52-A40E-03AF920CDB0C}" dt="2019-08-22T09:24:03.674" v="1"/>
          <ac:picMkLst>
            <pc:docMk/>
            <pc:sldMk cId="0" sldId="256"/>
            <ac:picMk id="2" creationId="{9A494288-3AF5-410D-9AF4-F4F2E3DB7023}"/>
          </ac:picMkLst>
        </pc:picChg>
      </pc:sldChg>
      <pc:sldChg chg="modSp">
        <pc:chgData name="Jonas Gunnarsson" userId="S::jonas.gunnarsson@orebro.se::97ebac90-55ea-456e-ba5b-c86fec2d5c2a" providerId="AD" clId="Web-{62BE8731-073E-9C52-A40E-03AF920CDB0C}" dt="2019-08-22T09:31:06.358" v="41" actId="20577"/>
        <pc:sldMkLst>
          <pc:docMk/>
          <pc:sldMk cId="2447294823" sldId="267"/>
        </pc:sldMkLst>
        <pc:spChg chg="mod">
          <ac:chgData name="Jonas Gunnarsson" userId="S::jonas.gunnarsson@orebro.se::97ebac90-55ea-456e-ba5b-c86fec2d5c2a" providerId="AD" clId="Web-{62BE8731-073E-9C52-A40E-03AF920CDB0C}" dt="2019-08-22T09:31:06.358" v="41" actId="20577"/>
          <ac:spMkLst>
            <pc:docMk/>
            <pc:sldMk cId="2447294823" sldId="267"/>
            <ac:spMk id="3" creationId="{3460BE11-F36B-4B11-890D-D275E0E37428}"/>
          </ac:spMkLst>
        </pc:spChg>
      </pc:sldChg>
    </pc:docChg>
  </pc:docChgLst>
  <pc:docChgLst>
    <pc:chgData name="Jonas Gunnarsson" userId="97ebac90-55ea-456e-ba5b-c86fec2d5c2a" providerId="ADAL" clId="{83DE6F91-7447-4F1E-BEF8-28253E18472C}"/>
    <pc:docChg chg="undo custSel addSld delSld modSld sldOrd">
      <pc:chgData name="Jonas Gunnarsson" userId="97ebac90-55ea-456e-ba5b-c86fec2d5c2a" providerId="ADAL" clId="{83DE6F91-7447-4F1E-BEF8-28253E18472C}" dt="2019-09-17T09:24:42.444" v="1804" actId="14826"/>
      <pc:docMkLst>
        <pc:docMk/>
      </pc:docMkLst>
      <pc:sldChg chg="addSp delSp modSp">
        <pc:chgData name="Jonas Gunnarsson" userId="97ebac90-55ea-456e-ba5b-c86fec2d5c2a" providerId="ADAL" clId="{83DE6F91-7447-4F1E-BEF8-28253E18472C}" dt="2019-08-22T13:48:59.166" v="37" actId="14100"/>
        <pc:sldMkLst>
          <pc:docMk/>
          <pc:sldMk cId="0" sldId="256"/>
        </pc:sldMkLst>
        <pc:spChg chg="mod">
          <ac:chgData name="Jonas Gunnarsson" userId="97ebac90-55ea-456e-ba5b-c86fec2d5c2a" providerId="ADAL" clId="{83DE6F91-7447-4F1E-BEF8-28253E18472C}" dt="2019-08-22T12:35:33.401" v="14" actId="20577"/>
          <ac:spMkLst>
            <pc:docMk/>
            <pc:sldMk cId="0" sldId="256"/>
            <ac:spMk id="17410" creationId="{00000000-0000-0000-0000-000000000000}"/>
          </ac:spMkLst>
        </pc:spChg>
        <pc:spChg chg="mod">
          <ac:chgData name="Jonas Gunnarsson" userId="97ebac90-55ea-456e-ba5b-c86fec2d5c2a" providerId="ADAL" clId="{83DE6F91-7447-4F1E-BEF8-28253E18472C}" dt="2019-08-22T12:21:45.379" v="0" actId="20577"/>
          <ac:spMkLst>
            <pc:docMk/>
            <pc:sldMk cId="0" sldId="256"/>
            <ac:spMk id="17411" creationId="{00000000-0000-0000-0000-000000000000}"/>
          </ac:spMkLst>
        </pc:spChg>
        <pc:picChg chg="add del mod">
          <ac:chgData name="Jonas Gunnarsson" userId="97ebac90-55ea-456e-ba5b-c86fec2d5c2a" providerId="ADAL" clId="{83DE6F91-7447-4F1E-BEF8-28253E18472C}" dt="2019-08-22T13:02:11.832" v="27" actId="478"/>
          <ac:picMkLst>
            <pc:docMk/>
            <pc:sldMk cId="0" sldId="256"/>
            <ac:picMk id="3" creationId="{7C3DD3D0-34BC-41C1-8425-ADF82B13F053}"/>
          </ac:picMkLst>
        </pc:picChg>
        <pc:picChg chg="add mod">
          <ac:chgData name="Jonas Gunnarsson" userId="97ebac90-55ea-456e-ba5b-c86fec2d5c2a" providerId="ADAL" clId="{83DE6F91-7447-4F1E-BEF8-28253E18472C}" dt="2019-08-22T13:48:59.166" v="37" actId="14100"/>
          <ac:picMkLst>
            <pc:docMk/>
            <pc:sldMk cId="0" sldId="256"/>
            <ac:picMk id="5" creationId="{8818E841-8C41-4973-BE42-DB752C78708F}"/>
          </ac:picMkLst>
        </pc:picChg>
      </pc:sldChg>
      <pc:sldChg chg="addSp delSp modSp">
        <pc:chgData name="Jonas Gunnarsson" userId="97ebac90-55ea-456e-ba5b-c86fec2d5c2a" providerId="ADAL" clId="{83DE6F91-7447-4F1E-BEF8-28253E18472C}" dt="2019-09-16T06:11:41.817" v="1400" actId="171"/>
        <pc:sldMkLst>
          <pc:docMk/>
          <pc:sldMk cId="1548143351" sldId="257"/>
        </pc:sldMkLst>
        <pc:spChg chg="mod">
          <ac:chgData name="Jonas Gunnarsson" userId="97ebac90-55ea-456e-ba5b-c86fec2d5c2a" providerId="ADAL" clId="{83DE6F91-7447-4F1E-BEF8-28253E18472C}" dt="2019-09-16T06:11:41.817" v="1400" actId="171"/>
          <ac:spMkLst>
            <pc:docMk/>
            <pc:sldMk cId="1548143351" sldId="257"/>
            <ac:spMk id="3" creationId="{00000000-0000-0000-0000-000000000000}"/>
          </ac:spMkLst>
        </pc:spChg>
        <pc:spChg chg="add mod">
          <ac:chgData name="Jonas Gunnarsson" userId="97ebac90-55ea-456e-ba5b-c86fec2d5c2a" providerId="ADAL" clId="{83DE6F91-7447-4F1E-BEF8-28253E18472C}" dt="2019-09-13T08:49:02.414" v="506" actId="1076"/>
          <ac:spMkLst>
            <pc:docMk/>
            <pc:sldMk cId="1548143351" sldId="257"/>
            <ac:spMk id="7" creationId="{67DBED9A-6592-40E7-9BF5-EBF5DBEC82D8}"/>
          </ac:spMkLst>
        </pc:spChg>
        <pc:picChg chg="del mod">
          <ac:chgData name="Jonas Gunnarsson" userId="97ebac90-55ea-456e-ba5b-c86fec2d5c2a" providerId="ADAL" clId="{83DE6F91-7447-4F1E-BEF8-28253E18472C}" dt="2019-09-13T08:27:13.441" v="347" actId="478"/>
          <ac:picMkLst>
            <pc:docMk/>
            <pc:sldMk cId="1548143351" sldId="257"/>
            <ac:picMk id="4" creationId="{B4D795D9-0AFF-4869-95DD-6114B4655CF6}"/>
          </ac:picMkLst>
        </pc:picChg>
        <pc:picChg chg="add mod">
          <ac:chgData name="Jonas Gunnarsson" userId="97ebac90-55ea-456e-ba5b-c86fec2d5c2a" providerId="ADAL" clId="{83DE6F91-7447-4F1E-BEF8-28253E18472C}" dt="2019-09-13T08:48:54.503" v="505" actId="1076"/>
          <ac:picMkLst>
            <pc:docMk/>
            <pc:sldMk cId="1548143351" sldId="257"/>
            <ac:picMk id="6" creationId="{9130816E-8D0C-4896-B981-3BD7A85025BE}"/>
          </ac:picMkLst>
        </pc:picChg>
        <pc:picChg chg="add del mod ord">
          <ac:chgData name="Jonas Gunnarsson" userId="97ebac90-55ea-456e-ba5b-c86fec2d5c2a" providerId="ADAL" clId="{83DE6F91-7447-4F1E-BEF8-28253E18472C}" dt="2019-09-13T08:29:36.092" v="372" actId="478"/>
          <ac:picMkLst>
            <pc:docMk/>
            <pc:sldMk cId="1548143351" sldId="257"/>
            <ac:picMk id="8" creationId="{A507DB5B-17AB-4A0A-8CA6-A29FE15A6BB0}"/>
          </ac:picMkLst>
        </pc:picChg>
        <pc:picChg chg="add mod ord">
          <ac:chgData name="Jonas Gunnarsson" userId="97ebac90-55ea-456e-ba5b-c86fec2d5c2a" providerId="ADAL" clId="{83DE6F91-7447-4F1E-BEF8-28253E18472C}" dt="2019-09-16T06:11:35.305" v="1399" actId="170"/>
          <ac:picMkLst>
            <pc:docMk/>
            <pc:sldMk cId="1548143351" sldId="257"/>
            <ac:picMk id="10" creationId="{480058E8-FC11-4ACD-9D3F-EBAAF828D551}"/>
          </ac:picMkLst>
        </pc:picChg>
      </pc:sldChg>
      <pc:sldChg chg="addSp delSp modSp">
        <pc:chgData name="Jonas Gunnarsson" userId="97ebac90-55ea-456e-ba5b-c86fec2d5c2a" providerId="ADAL" clId="{83DE6F91-7447-4F1E-BEF8-28253E18472C}" dt="2019-09-16T13:30:28.254" v="1775" actId="20577"/>
        <pc:sldMkLst>
          <pc:docMk/>
          <pc:sldMk cId="2005383101" sldId="258"/>
        </pc:sldMkLst>
        <pc:spChg chg="mod">
          <ac:chgData name="Jonas Gunnarsson" userId="97ebac90-55ea-456e-ba5b-c86fec2d5c2a" providerId="ADAL" clId="{83DE6F91-7447-4F1E-BEF8-28253E18472C}" dt="2019-09-13T11:46:26.178" v="1115" actId="20577"/>
          <ac:spMkLst>
            <pc:docMk/>
            <pc:sldMk cId="2005383101" sldId="258"/>
            <ac:spMk id="2" creationId="{00000000-0000-0000-0000-000000000000}"/>
          </ac:spMkLst>
        </pc:spChg>
        <pc:spChg chg="mod">
          <ac:chgData name="Jonas Gunnarsson" userId="97ebac90-55ea-456e-ba5b-c86fec2d5c2a" providerId="ADAL" clId="{83DE6F91-7447-4F1E-BEF8-28253E18472C}" dt="2019-09-16T13:30:28.254" v="1775" actId="20577"/>
          <ac:spMkLst>
            <pc:docMk/>
            <pc:sldMk cId="2005383101" sldId="258"/>
            <ac:spMk id="3" creationId="{00000000-0000-0000-0000-000000000000}"/>
          </ac:spMkLst>
        </pc:spChg>
        <pc:picChg chg="del mod">
          <ac:chgData name="Jonas Gunnarsson" userId="97ebac90-55ea-456e-ba5b-c86fec2d5c2a" providerId="ADAL" clId="{83DE6F91-7447-4F1E-BEF8-28253E18472C}" dt="2019-09-13T08:34:21.804" v="403" actId="478"/>
          <ac:picMkLst>
            <pc:docMk/>
            <pc:sldMk cId="2005383101" sldId="258"/>
            <ac:picMk id="4" creationId="{CD7FD3C5-6D2C-4A03-850D-8A6B5947675D}"/>
          </ac:picMkLst>
        </pc:picChg>
        <pc:picChg chg="add mod ord">
          <ac:chgData name="Jonas Gunnarsson" userId="97ebac90-55ea-456e-ba5b-c86fec2d5c2a" providerId="ADAL" clId="{83DE6F91-7447-4F1E-BEF8-28253E18472C}" dt="2019-09-13T12:44:20.398" v="1347" actId="1076"/>
          <ac:picMkLst>
            <pc:docMk/>
            <pc:sldMk cId="2005383101" sldId="258"/>
            <ac:picMk id="6" creationId="{64DEC8D3-6333-4D92-B24B-179FFAF8D6DE}"/>
          </ac:picMkLst>
        </pc:picChg>
      </pc:sldChg>
      <pc:sldChg chg="addSp delSp modSp">
        <pc:chgData name="Jonas Gunnarsson" userId="97ebac90-55ea-456e-ba5b-c86fec2d5c2a" providerId="ADAL" clId="{83DE6F91-7447-4F1E-BEF8-28253E18472C}" dt="2019-09-13T08:45:40.006" v="472" actId="171"/>
        <pc:sldMkLst>
          <pc:docMk/>
          <pc:sldMk cId="2314518711" sldId="259"/>
        </pc:sldMkLst>
        <pc:spChg chg="mod">
          <ac:chgData name="Jonas Gunnarsson" userId="97ebac90-55ea-456e-ba5b-c86fec2d5c2a" providerId="ADAL" clId="{83DE6F91-7447-4F1E-BEF8-28253E18472C}" dt="2019-09-12T06:31:52.363" v="176" actId="2711"/>
          <ac:spMkLst>
            <pc:docMk/>
            <pc:sldMk cId="2314518711" sldId="259"/>
            <ac:spMk id="3" creationId="{00000000-0000-0000-0000-000000000000}"/>
          </ac:spMkLst>
        </pc:spChg>
        <pc:picChg chg="add del mod">
          <ac:chgData name="Jonas Gunnarsson" userId="97ebac90-55ea-456e-ba5b-c86fec2d5c2a" providerId="ADAL" clId="{83DE6F91-7447-4F1E-BEF8-28253E18472C}" dt="2019-09-13T08:42:52.479" v="449" actId="478"/>
          <ac:picMkLst>
            <pc:docMk/>
            <pc:sldMk cId="2314518711" sldId="259"/>
            <ac:picMk id="5" creationId="{8F8C3708-865A-43A5-B962-86C20FF5D0D6}"/>
          </ac:picMkLst>
        </pc:picChg>
        <pc:picChg chg="add mod ord">
          <ac:chgData name="Jonas Gunnarsson" userId="97ebac90-55ea-456e-ba5b-c86fec2d5c2a" providerId="ADAL" clId="{83DE6F91-7447-4F1E-BEF8-28253E18472C}" dt="2019-09-13T08:45:40.006" v="472" actId="171"/>
          <ac:picMkLst>
            <pc:docMk/>
            <pc:sldMk cId="2314518711" sldId="259"/>
            <ac:picMk id="7" creationId="{B1350BD8-C90E-47C4-89A1-642FF8B2AA03}"/>
          </ac:picMkLst>
        </pc:picChg>
      </pc:sldChg>
      <pc:sldChg chg="modSp">
        <pc:chgData name="Jonas Gunnarsson" userId="97ebac90-55ea-456e-ba5b-c86fec2d5c2a" providerId="ADAL" clId="{83DE6F91-7447-4F1E-BEF8-28253E18472C}" dt="2019-09-12T06:36:27.078" v="247" actId="1076"/>
        <pc:sldMkLst>
          <pc:docMk/>
          <pc:sldMk cId="2141505498" sldId="260"/>
        </pc:sldMkLst>
        <pc:spChg chg="mod">
          <ac:chgData name="Jonas Gunnarsson" userId="97ebac90-55ea-456e-ba5b-c86fec2d5c2a" providerId="ADAL" clId="{83DE6F91-7447-4F1E-BEF8-28253E18472C}" dt="2019-09-12T06:35:50.404" v="236" actId="1076"/>
          <ac:spMkLst>
            <pc:docMk/>
            <pc:sldMk cId="2141505498" sldId="260"/>
            <ac:spMk id="2" creationId="{00000000-0000-0000-0000-000000000000}"/>
          </ac:spMkLst>
        </pc:spChg>
        <pc:spChg chg="mod">
          <ac:chgData name="Jonas Gunnarsson" userId="97ebac90-55ea-456e-ba5b-c86fec2d5c2a" providerId="ADAL" clId="{83DE6F91-7447-4F1E-BEF8-28253E18472C}" dt="2019-09-12T06:32:09.619" v="178" actId="2711"/>
          <ac:spMkLst>
            <pc:docMk/>
            <pc:sldMk cId="2141505498" sldId="260"/>
            <ac:spMk id="3" creationId="{00000000-0000-0000-0000-000000000000}"/>
          </ac:spMkLst>
        </pc:spChg>
        <pc:picChg chg="mod">
          <ac:chgData name="Jonas Gunnarsson" userId="97ebac90-55ea-456e-ba5b-c86fec2d5c2a" providerId="ADAL" clId="{83DE6F91-7447-4F1E-BEF8-28253E18472C}" dt="2019-09-12T06:36:27.078" v="247" actId="1076"/>
          <ac:picMkLst>
            <pc:docMk/>
            <pc:sldMk cId="2141505498" sldId="260"/>
            <ac:picMk id="4" creationId="{CADE65A7-7F6A-4C9D-B6BE-4D07DE9252E8}"/>
          </ac:picMkLst>
        </pc:picChg>
      </pc:sldChg>
      <pc:sldChg chg="addSp delSp modSp">
        <pc:chgData name="Jonas Gunnarsson" userId="97ebac90-55ea-456e-ba5b-c86fec2d5c2a" providerId="ADAL" clId="{83DE6F91-7447-4F1E-BEF8-28253E18472C}" dt="2019-09-16T13:35:37.436" v="1786" actId="164"/>
        <pc:sldMkLst>
          <pc:docMk/>
          <pc:sldMk cId="4130490119" sldId="261"/>
        </pc:sldMkLst>
        <pc:spChg chg="mod">
          <ac:chgData name="Jonas Gunnarsson" userId="97ebac90-55ea-456e-ba5b-c86fec2d5c2a" providerId="ADAL" clId="{83DE6F91-7447-4F1E-BEF8-28253E18472C}" dt="2019-09-13T11:38:56.631" v="1029" actId="6549"/>
          <ac:spMkLst>
            <pc:docMk/>
            <pc:sldMk cId="4130490119" sldId="261"/>
            <ac:spMk id="2" creationId="{00000000-0000-0000-0000-000000000000}"/>
          </ac:spMkLst>
        </pc:spChg>
        <pc:spChg chg="mod">
          <ac:chgData name="Jonas Gunnarsson" userId="97ebac90-55ea-456e-ba5b-c86fec2d5c2a" providerId="ADAL" clId="{83DE6F91-7447-4F1E-BEF8-28253E18472C}" dt="2019-09-13T11:39:54.875" v="1072" actId="20577"/>
          <ac:spMkLst>
            <pc:docMk/>
            <pc:sldMk cId="4130490119" sldId="261"/>
            <ac:spMk id="3" creationId="{00000000-0000-0000-0000-000000000000}"/>
          </ac:spMkLst>
        </pc:spChg>
        <pc:spChg chg="add del">
          <ac:chgData name="Jonas Gunnarsson" userId="97ebac90-55ea-456e-ba5b-c86fec2d5c2a" providerId="ADAL" clId="{83DE6F91-7447-4F1E-BEF8-28253E18472C}" dt="2019-09-13T11:38:00.717" v="996"/>
          <ac:spMkLst>
            <pc:docMk/>
            <pc:sldMk cId="4130490119" sldId="261"/>
            <ac:spMk id="4" creationId="{C7F9BF24-865E-46FA-A568-1AE968B7C436}"/>
          </ac:spMkLst>
        </pc:spChg>
        <pc:spChg chg="mod topLvl">
          <ac:chgData name="Jonas Gunnarsson" userId="97ebac90-55ea-456e-ba5b-c86fec2d5c2a" providerId="ADAL" clId="{83DE6F91-7447-4F1E-BEF8-28253E18472C}" dt="2019-09-13T11:42:19.016" v="1088" actId="164"/>
          <ac:spMkLst>
            <pc:docMk/>
            <pc:sldMk cId="4130490119" sldId="261"/>
            <ac:spMk id="14" creationId="{CAA4DBB5-E1E5-4A4B-8E5C-55C6497A17FF}"/>
          </ac:spMkLst>
        </pc:spChg>
        <pc:spChg chg="mod topLvl">
          <ac:chgData name="Jonas Gunnarsson" userId="97ebac90-55ea-456e-ba5b-c86fec2d5c2a" providerId="ADAL" clId="{83DE6F91-7447-4F1E-BEF8-28253E18472C}" dt="2019-09-16T13:35:37.436" v="1786" actId="164"/>
          <ac:spMkLst>
            <pc:docMk/>
            <pc:sldMk cId="4130490119" sldId="261"/>
            <ac:spMk id="17" creationId="{5A5A302D-890C-43C9-9310-5C98D1811D44}"/>
          </ac:spMkLst>
        </pc:spChg>
        <pc:grpChg chg="add del">
          <ac:chgData name="Jonas Gunnarsson" userId="97ebac90-55ea-456e-ba5b-c86fec2d5c2a" providerId="ADAL" clId="{83DE6F91-7447-4F1E-BEF8-28253E18472C}" dt="2019-09-13T11:41:39.605" v="1083" actId="478"/>
          <ac:grpSpMkLst>
            <pc:docMk/>
            <pc:sldMk cId="4130490119" sldId="261"/>
            <ac:grpSpMk id="5" creationId="{09981C40-BC0F-4083-B783-6FDE4818EA6F}"/>
          </ac:grpSpMkLst>
        </pc:grpChg>
        <pc:grpChg chg="add mod">
          <ac:chgData name="Jonas Gunnarsson" userId="97ebac90-55ea-456e-ba5b-c86fec2d5c2a" providerId="ADAL" clId="{83DE6F91-7447-4F1E-BEF8-28253E18472C}" dt="2019-09-16T13:35:37.436" v="1786" actId="164"/>
          <ac:grpSpMkLst>
            <pc:docMk/>
            <pc:sldMk cId="4130490119" sldId="261"/>
            <ac:grpSpMk id="6" creationId="{B3AC6926-183A-4144-993B-54260157149C}"/>
          </ac:grpSpMkLst>
        </pc:grpChg>
        <pc:grpChg chg="add del">
          <ac:chgData name="Jonas Gunnarsson" userId="97ebac90-55ea-456e-ba5b-c86fec2d5c2a" providerId="ADAL" clId="{83DE6F91-7447-4F1E-BEF8-28253E18472C}" dt="2019-09-16T11:56:22.256" v="1726" actId="165"/>
          <ac:grpSpMkLst>
            <pc:docMk/>
            <pc:sldMk cId="4130490119" sldId="261"/>
            <ac:grpSpMk id="8" creationId="{2C981AF9-C620-4A7A-AE76-947B7464D3B3}"/>
          </ac:grpSpMkLst>
        </pc:grpChg>
        <pc:grpChg chg="del mod topLvl">
          <ac:chgData name="Jonas Gunnarsson" userId="97ebac90-55ea-456e-ba5b-c86fec2d5c2a" providerId="ADAL" clId="{83DE6F91-7447-4F1E-BEF8-28253E18472C}" dt="2019-09-16T13:34:00.553" v="1776" actId="165"/>
          <ac:grpSpMkLst>
            <pc:docMk/>
            <pc:sldMk cId="4130490119" sldId="261"/>
            <ac:grpSpMk id="9" creationId="{E5742FED-CE0C-48D1-AC2F-73C172910141}"/>
          </ac:grpSpMkLst>
        </pc:grpChg>
        <pc:grpChg chg="add del">
          <ac:chgData name="Jonas Gunnarsson" userId="97ebac90-55ea-456e-ba5b-c86fec2d5c2a" providerId="ADAL" clId="{83DE6F91-7447-4F1E-BEF8-28253E18472C}" dt="2019-09-13T11:41:52.336" v="1084" actId="165"/>
          <ac:grpSpMkLst>
            <pc:docMk/>
            <pc:sldMk cId="4130490119" sldId="261"/>
            <ac:grpSpMk id="10" creationId="{DCABF2FE-46C7-4897-9C4C-F3BE409FA9B2}"/>
          </ac:grpSpMkLst>
        </pc:grpChg>
        <pc:grpChg chg="del mod topLvl">
          <ac:chgData name="Jonas Gunnarsson" userId="97ebac90-55ea-456e-ba5b-c86fec2d5c2a" providerId="ADAL" clId="{83DE6F91-7447-4F1E-BEF8-28253E18472C}" dt="2019-09-13T11:41:57.184" v="1085" actId="165"/>
          <ac:grpSpMkLst>
            <pc:docMk/>
            <pc:sldMk cId="4130490119" sldId="261"/>
            <ac:grpSpMk id="12" creationId="{49B1C042-5591-4C25-A3E9-3563C175A817}"/>
          </ac:grpSpMkLst>
        </pc:grpChg>
        <pc:grpChg chg="add del mod">
          <ac:chgData name="Jonas Gunnarsson" userId="97ebac90-55ea-456e-ba5b-c86fec2d5c2a" providerId="ADAL" clId="{83DE6F91-7447-4F1E-BEF8-28253E18472C}" dt="2019-09-13T12:45:40.332" v="1356" actId="478"/>
          <ac:grpSpMkLst>
            <pc:docMk/>
            <pc:sldMk cId="4130490119" sldId="261"/>
            <ac:grpSpMk id="15" creationId="{1E4D34E5-47DB-40EF-874D-8B3ACAED8607}"/>
          </ac:grpSpMkLst>
        </pc:grpChg>
        <pc:picChg chg="add mod ord">
          <ac:chgData name="Jonas Gunnarsson" userId="97ebac90-55ea-456e-ba5b-c86fec2d5c2a" providerId="ADAL" clId="{83DE6F91-7447-4F1E-BEF8-28253E18472C}" dt="2019-09-16T13:35:37.436" v="1786" actId="164"/>
          <ac:picMkLst>
            <pc:docMk/>
            <pc:sldMk cId="4130490119" sldId="261"/>
            <ac:picMk id="5" creationId="{216D675B-57FF-494A-86FC-83CCCD196994}"/>
          </ac:picMkLst>
        </pc:picChg>
        <pc:picChg chg="mod topLvl">
          <ac:chgData name="Jonas Gunnarsson" userId="97ebac90-55ea-456e-ba5b-c86fec2d5c2a" providerId="ADAL" clId="{83DE6F91-7447-4F1E-BEF8-28253E18472C}" dt="2019-09-16T13:35:37.436" v="1786" actId="164"/>
          <ac:picMkLst>
            <pc:docMk/>
            <pc:sldMk cId="4130490119" sldId="261"/>
            <ac:picMk id="10" creationId="{5481F6ED-C98D-4225-891E-06467AFD02A7}"/>
          </ac:picMkLst>
        </pc:picChg>
        <pc:picChg chg="mod topLvl">
          <ac:chgData name="Jonas Gunnarsson" userId="97ebac90-55ea-456e-ba5b-c86fec2d5c2a" providerId="ADAL" clId="{83DE6F91-7447-4F1E-BEF8-28253E18472C}" dt="2019-09-13T11:42:19.016" v="1088" actId="164"/>
          <ac:picMkLst>
            <pc:docMk/>
            <pc:sldMk cId="4130490119" sldId="261"/>
            <ac:picMk id="11" creationId="{0932F31A-FDCF-4000-AF29-6BDD81366484}"/>
          </ac:picMkLst>
        </pc:picChg>
        <pc:picChg chg="del">
          <ac:chgData name="Jonas Gunnarsson" userId="97ebac90-55ea-456e-ba5b-c86fec2d5c2a" providerId="ADAL" clId="{83DE6F91-7447-4F1E-BEF8-28253E18472C}" dt="2019-09-16T06:36:44.195" v="1443" actId="478"/>
          <ac:picMkLst>
            <pc:docMk/>
            <pc:sldMk cId="4130490119" sldId="261"/>
            <ac:picMk id="12" creationId="{9FF37C9C-33CA-40C8-8420-98AFC8D1A87E}"/>
          </ac:picMkLst>
        </pc:picChg>
        <pc:picChg chg="mod topLvl">
          <ac:chgData name="Jonas Gunnarsson" userId="97ebac90-55ea-456e-ba5b-c86fec2d5c2a" providerId="ADAL" clId="{83DE6F91-7447-4F1E-BEF8-28253E18472C}" dt="2019-09-13T11:42:19.016" v="1088" actId="164"/>
          <ac:picMkLst>
            <pc:docMk/>
            <pc:sldMk cId="4130490119" sldId="261"/>
            <ac:picMk id="13" creationId="{8F66C42B-6197-441C-B0E1-E40EDB704060}"/>
          </ac:picMkLst>
        </pc:picChg>
        <pc:picChg chg="del mod topLvl">
          <ac:chgData name="Jonas Gunnarsson" userId="97ebac90-55ea-456e-ba5b-c86fec2d5c2a" providerId="ADAL" clId="{83DE6F91-7447-4F1E-BEF8-28253E18472C}" dt="2019-09-16T13:34:54.016" v="1780" actId="478"/>
          <ac:picMkLst>
            <pc:docMk/>
            <pc:sldMk cId="4130490119" sldId="261"/>
            <ac:picMk id="16" creationId="{7B4310A5-241A-46B1-BBEC-C8527071A17C}"/>
          </ac:picMkLst>
        </pc:picChg>
      </pc:sldChg>
      <pc:sldChg chg="addSp delSp modSp modTransition">
        <pc:chgData name="Jonas Gunnarsson" userId="97ebac90-55ea-456e-ba5b-c86fec2d5c2a" providerId="ADAL" clId="{83DE6F91-7447-4F1E-BEF8-28253E18472C}" dt="2019-09-16T13:36:26.763" v="1795"/>
        <pc:sldMkLst>
          <pc:docMk/>
          <pc:sldMk cId="916578318" sldId="264"/>
        </pc:sldMkLst>
        <pc:spChg chg="mod">
          <ac:chgData name="Jonas Gunnarsson" userId="97ebac90-55ea-456e-ba5b-c86fec2d5c2a" providerId="ADAL" clId="{83DE6F91-7447-4F1E-BEF8-28253E18472C}" dt="2019-09-16T06:20:24.580" v="1426" actId="1076"/>
          <ac:spMkLst>
            <pc:docMk/>
            <pc:sldMk cId="916578318" sldId="264"/>
            <ac:spMk id="3" creationId="{00000000-0000-0000-0000-000000000000}"/>
          </ac:spMkLst>
        </pc:spChg>
        <pc:spChg chg="add del">
          <ac:chgData name="Jonas Gunnarsson" userId="97ebac90-55ea-456e-ba5b-c86fec2d5c2a" providerId="ADAL" clId="{83DE6F91-7447-4F1E-BEF8-28253E18472C}" dt="2019-09-13T11:23:24.696" v="720"/>
          <ac:spMkLst>
            <pc:docMk/>
            <pc:sldMk cId="916578318" sldId="264"/>
            <ac:spMk id="8" creationId="{C299092F-2956-4E71-AF67-284F55E542DA}"/>
          </ac:spMkLst>
        </pc:spChg>
        <pc:spChg chg="add mod">
          <ac:chgData name="Jonas Gunnarsson" userId="97ebac90-55ea-456e-ba5b-c86fec2d5c2a" providerId="ADAL" clId="{83DE6F91-7447-4F1E-BEF8-28253E18472C}" dt="2019-09-13T11:29:34.368" v="764" actId="20577"/>
          <ac:spMkLst>
            <pc:docMk/>
            <pc:sldMk cId="916578318" sldId="264"/>
            <ac:spMk id="9" creationId="{20C38E09-634D-4E16-9F9F-9E8D69A4A743}"/>
          </ac:spMkLst>
        </pc:spChg>
        <pc:spChg chg="del mod topLvl">
          <ac:chgData name="Jonas Gunnarsson" userId="97ebac90-55ea-456e-ba5b-c86fec2d5c2a" providerId="ADAL" clId="{83DE6F91-7447-4F1E-BEF8-28253E18472C}" dt="2019-09-16T13:36:25.935" v="1794" actId="478"/>
          <ac:spMkLst>
            <pc:docMk/>
            <pc:sldMk cId="916578318" sldId="264"/>
            <ac:spMk id="13" creationId="{4743512A-1405-4D6D-9716-697CFB19B967}"/>
          </ac:spMkLst>
        </pc:spChg>
        <pc:spChg chg="mod">
          <ac:chgData name="Jonas Gunnarsson" userId="97ebac90-55ea-456e-ba5b-c86fec2d5c2a" providerId="ADAL" clId="{83DE6F91-7447-4F1E-BEF8-28253E18472C}" dt="2019-09-13T12:45:12.883" v="1350" actId="20577"/>
          <ac:spMkLst>
            <pc:docMk/>
            <pc:sldMk cId="916578318" sldId="264"/>
            <ac:spMk id="20" creationId="{1B82EB34-A75F-4B21-824B-5B21BDE80703}"/>
          </ac:spMkLst>
        </pc:spChg>
        <pc:grpChg chg="add">
          <ac:chgData name="Jonas Gunnarsson" userId="97ebac90-55ea-456e-ba5b-c86fec2d5c2a" providerId="ADAL" clId="{83DE6F91-7447-4F1E-BEF8-28253E18472C}" dt="2019-09-16T13:36:26.763" v="1795"/>
          <ac:grpSpMkLst>
            <pc:docMk/>
            <pc:sldMk cId="916578318" sldId="264"/>
            <ac:grpSpMk id="7" creationId="{DD304530-64C8-4D42-B39A-C04F6E300F8F}"/>
          </ac:grpSpMkLst>
        </pc:grpChg>
        <pc:grpChg chg="add del mod">
          <ac:chgData name="Jonas Gunnarsson" userId="97ebac90-55ea-456e-ba5b-c86fec2d5c2a" providerId="ADAL" clId="{83DE6F91-7447-4F1E-BEF8-28253E18472C}" dt="2019-09-16T06:36:13.114" v="1440" actId="165"/>
          <ac:grpSpMkLst>
            <pc:docMk/>
            <pc:sldMk cId="916578318" sldId="264"/>
            <ac:grpSpMk id="8" creationId="{391A37C9-6E17-4E38-BDD0-0E29BE231108}"/>
          </ac:grpSpMkLst>
        </pc:grpChg>
        <pc:grpChg chg="del mod topLvl">
          <ac:chgData name="Jonas Gunnarsson" userId="97ebac90-55ea-456e-ba5b-c86fec2d5c2a" providerId="ADAL" clId="{83DE6F91-7447-4F1E-BEF8-28253E18472C}" dt="2019-09-16T06:36:30.914" v="1441" actId="165"/>
          <ac:grpSpMkLst>
            <pc:docMk/>
            <pc:sldMk cId="916578318" sldId="264"/>
            <ac:grpSpMk id="9" creationId="{6AA1A5E9-2106-40DE-8F31-8D2EE86F5178}"/>
          </ac:grpSpMkLst>
        </pc:grpChg>
        <pc:grpChg chg="add mod topLvl">
          <ac:chgData name="Jonas Gunnarsson" userId="97ebac90-55ea-456e-ba5b-c86fec2d5c2a" providerId="ADAL" clId="{83DE6F91-7447-4F1E-BEF8-28253E18472C}" dt="2019-09-13T11:41:15.705" v="1081" actId="164"/>
          <ac:grpSpMkLst>
            <pc:docMk/>
            <pc:sldMk cId="916578318" sldId="264"/>
            <ac:grpSpMk id="10" creationId="{5E7C70B2-A302-4E7F-8419-C91DF3AB41E1}"/>
          </ac:grpSpMkLst>
        </pc:grpChg>
        <pc:grpChg chg="add del mod">
          <ac:chgData name="Jonas Gunnarsson" userId="97ebac90-55ea-456e-ba5b-c86fec2d5c2a" providerId="ADAL" clId="{83DE6F91-7447-4F1E-BEF8-28253E18472C}" dt="2019-09-13T11:40:20.883" v="1073" actId="165"/>
          <ac:grpSpMkLst>
            <pc:docMk/>
            <pc:sldMk cId="916578318" sldId="264"/>
            <ac:grpSpMk id="11" creationId="{AC885080-C9F6-4DAF-A269-5849D8E93F6E}"/>
          </ac:grpSpMkLst>
        </pc:grpChg>
        <pc:grpChg chg="add del mod">
          <ac:chgData name="Jonas Gunnarsson" userId="97ebac90-55ea-456e-ba5b-c86fec2d5c2a" providerId="ADAL" clId="{83DE6F91-7447-4F1E-BEF8-28253E18472C}" dt="2019-09-13T11:42:37.595" v="1091" actId="478"/>
          <ac:grpSpMkLst>
            <pc:docMk/>
            <pc:sldMk cId="916578318" sldId="264"/>
            <ac:grpSpMk id="12" creationId="{D18D2325-C9E4-43DE-8703-0E9D7ACA9371}"/>
          </ac:grpSpMkLst>
        </pc:grpChg>
        <pc:grpChg chg="add del">
          <ac:chgData name="Jonas Gunnarsson" userId="97ebac90-55ea-456e-ba5b-c86fec2d5c2a" providerId="ADAL" clId="{83DE6F91-7447-4F1E-BEF8-28253E18472C}" dt="2019-09-13T11:42:34.356" v="1090" actId="478"/>
          <ac:grpSpMkLst>
            <pc:docMk/>
            <pc:sldMk cId="916578318" sldId="264"/>
            <ac:grpSpMk id="13" creationId="{8DA3107A-08F1-49C0-8474-8008EB30B4BE}"/>
          </ac:grpSpMkLst>
        </pc:grpChg>
        <pc:grpChg chg="add del mod">
          <ac:chgData name="Jonas Gunnarsson" userId="97ebac90-55ea-456e-ba5b-c86fec2d5c2a" providerId="ADAL" clId="{83DE6F91-7447-4F1E-BEF8-28253E18472C}" dt="2019-09-13T12:45:21.799" v="1352" actId="478"/>
          <ac:grpSpMkLst>
            <pc:docMk/>
            <pc:sldMk cId="916578318" sldId="264"/>
            <ac:grpSpMk id="17" creationId="{D04B2F60-72FA-47C5-94DD-76EE7C22363D}"/>
          </ac:grpSpMkLst>
        </pc:grpChg>
        <pc:picChg chg="add mod ord topLvl">
          <ac:chgData name="Jonas Gunnarsson" userId="97ebac90-55ea-456e-ba5b-c86fec2d5c2a" providerId="ADAL" clId="{83DE6F91-7447-4F1E-BEF8-28253E18472C}" dt="2019-09-13T11:41:15.705" v="1081" actId="164"/>
          <ac:picMkLst>
            <pc:docMk/>
            <pc:sldMk cId="916578318" sldId="264"/>
            <ac:picMk id="5" creationId="{FAEB4CE7-684E-4952-A4AF-DE0018DAACFD}"/>
          </ac:picMkLst>
        </pc:picChg>
        <pc:picChg chg="add mod">
          <ac:chgData name="Jonas Gunnarsson" userId="97ebac90-55ea-456e-ba5b-c86fec2d5c2a" providerId="ADAL" clId="{83DE6F91-7447-4F1E-BEF8-28253E18472C}" dt="2019-09-13T11:28:57.678" v="761" actId="164"/>
          <ac:picMkLst>
            <pc:docMk/>
            <pc:sldMk cId="916578318" sldId="264"/>
            <ac:picMk id="7" creationId="{C1F9B622-9614-47F7-9F1F-E8E369861791}"/>
          </ac:picMkLst>
        </pc:picChg>
        <pc:picChg chg="del mod topLvl">
          <ac:chgData name="Jonas Gunnarsson" userId="97ebac90-55ea-456e-ba5b-c86fec2d5c2a" providerId="ADAL" clId="{83DE6F91-7447-4F1E-BEF8-28253E18472C}" dt="2019-09-16T13:36:25.935" v="1794" actId="478"/>
          <ac:picMkLst>
            <pc:docMk/>
            <pc:sldMk cId="916578318" sldId="264"/>
            <ac:picMk id="10" creationId="{FCE2DFF5-6938-4379-BF5F-7B9EEFB76305}"/>
          </ac:picMkLst>
        </pc:picChg>
        <pc:picChg chg="del mod topLvl">
          <ac:chgData name="Jonas Gunnarsson" userId="97ebac90-55ea-456e-ba5b-c86fec2d5c2a" providerId="ADAL" clId="{83DE6F91-7447-4F1E-BEF8-28253E18472C}" dt="2019-09-16T06:36:35.149" v="1442" actId="478"/>
          <ac:picMkLst>
            <pc:docMk/>
            <pc:sldMk cId="916578318" sldId="264"/>
            <ac:picMk id="11" creationId="{A9915425-6E0E-43A3-974D-CE912F910D9B}"/>
          </ac:picMkLst>
        </pc:picChg>
        <pc:picChg chg="del mod topLvl">
          <ac:chgData name="Jonas Gunnarsson" userId="97ebac90-55ea-456e-ba5b-c86fec2d5c2a" providerId="ADAL" clId="{83DE6F91-7447-4F1E-BEF8-28253E18472C}" dt="2019-09-16T13:36:25.935" v="1794" actId="478"/>
          <ac:picMkLst>
            <pc:docMk/>
            <pc:sldMk cId="916578318" sldId="264"/>
            <ac:picMk id="12" creationId="{FD34EF64-9F2C-424A-BC00-8C251774A99F}"/>
          </ac:picMkLst>
        </pc:picChg>
      </pc:sldChg>
      <pc:sldChg chg="modSp add del ord">
        <pc:chgData name="Jonas Gunnarsson" userId="97ebac90-55ea-456e-ba5b-c86fec2d5c2a" providerId="ADAL" clId="{83DE6F91-7447-4F1E-BEF8-28253E18472C}" dt="2019-09-16T11:55:31.835" v="1725" actId="1076"/>
        <pc:sldMkLst>
          <pc:docMk/>
          <pc:sldMk cId="4137039243" sldId="266"/>
        </pc:sldMkLst>
        <pc:spChg chg="mod">
          <ac:chgData name="Jonas Gunnarsson" userId="97ebac90-55ea-456e-ba5b-c86fec2d5c2a" providerId="ADAL" clId="{83DE6F91-7447-4F1E-BEF8-28253E18472C}" dt="2019-09-16T11:55:31.835" v="1725" actId="1076"/>
          <ac:spMkLst>
            <pc:docMk/>
            <pc:sldMk cId="4137039243" sldId="266"/>
            <ac:spMk id="3" creationId="{DB6F5F16-7332-43E6-A58B-B129A0E96834}"/>
          </ac:spMkLst>
        </pc:spChg>
      </pc:sldChg>
      <pc:sldChg chg="addSp delSp modSp">
        <pc:chgData name="Jonas Gunnarsson" userId="97ebac90-55ea-456e-ba5b-c86fec2d5c2a" providerId="ADAL" clId="{83DE6F91-7447-4F1E-BEF8-28253E18472C}" dt="2019-09-16T12:09:25.421" v="1737" actId="478"/>
        <pc:sldMkLst>
          <pc:docMk/>
          <pc:sldMk cId="2447294823" sldId="267"/>
        </pc:sldMkLst>
        <pc:spChg chg="mod">
          <ac:chgData name="Jonas Gunnarsson" userId="97ebac90-55ea-456e-ba5b-c86fec2d5c2a" providerId="ADAL" clId="{83DE6F91-7447-4F1E-BEF8-28253E18472C}" dt="2019-09-13T07:35:35.436" v="340" actId="20577"/>
          <ac:spMkLst>
            <pc:docMk/>
            <pc:sldMk cId="2447294823" sldId="267"/>
            <ac:spMk id="2" creationId="{5777F337-A2E9-45CC-941F-D584146D74B0}"/>
          </ac:spMkLst>
        </pc:spChg>
        <pc:spChg chg="mod">
          <ac:chgData name="Jonas Gunnarsson" userId="97ebac90-55ea-456e-ba5b-c86fec2d5c2a" providerId="ADAL" clId="{83DE6F91-7447-4F1E-BEF8-28253E18472C}" dt="2019-09-13T11:36:32.836" v="991" actId="6549"/>
          <ac:spMkLst>
            <pc:docMk/>
            <pc:sldMk cId="2447294823" sldId="267"/>
            <ac:spMk id="3" creationId="{3460BE11-F36B-4B11-890D-D275E0E37428}"/>
          </ac:spMkLst>
        </pc:spChg>
        <pc:picChg chg="add mod ord">
          <ac:chgData name="Jonas Gunnarsson" userId="97ebac90-55ea-456e-ba5b-c86fec2d5c2a" providerId="ADAL" clId="{83DE6F91-7447-4F1E-BEF8-28253E18472C}" dt="2019-09-13T11:37:23.830" v="993" actId="1076"/>
          <ac:picMkLst>
            <pc:docMk/>
            <pc:sldMk cId="2447294823" sldId="267"/>
            <ac:picMk id="5" creationId="{3038BEF8-421A-427E-9942-6D7DC43E6A51}"/>
          </ac:picMkLst>
        </pc:picChg>
        <pc:picChg chg="add del mod">
          <ac:chgData name="Jonas Gunnarsson" userId="97ebac90-55ea-456e-ba5b-c86fec2d5c2a" providerId="ADAL" clId="{83DE6F91-7447-4F1E-BEF8-28253E18472C}" dt="2019-09-16T12:09:25.421" v="1737" actId="478"/>
          <ac:picMkLst>
            <pc:docMk/>
            <pc:sldMk cId="2447294823" sldId="267"/>
            <ac:picMk id="6" creationId="{D21918D0-40A8-4DAE-B32D-472F4175D71E}"/>
          </ac:picMkLst>
        </pc:picChg>
      </pc:sldChg>
      <pc:sldChg chg="addSp delSp modSp">
        <pc:chgData name="Jonas Gunnarsson" userId="97ebac90-55ea-456e-ba5b-c86fec2d5c2a" providerId="ADAL" clId="{83DE6F91-7447-4F1E-BEF8-28253E18472C}" dt="2019-09-16T13:28:22.112" v="1774" actId="1076"/>
        <pc:sldMkLst>
          <pc:docMk/>
          <pc:sldMk cId="1792768200" sldId="268"/>
        </pc:sldMkLst>
        <pc:spChg chg="mod">
          <ac:chgData name="Jonas Gunnarsson" userId="97ebac90-55ea-456e-ba5b-c86fec2d5c2a" providerId="ADAL" clId="{83DE6F91-7447-4F1E-BEF8-28253E18472C}" dt="2019-09-16T06:09:28.316" v="1370" actId="20577"/>
          <ac:spMkLst>
            <pc:docMk/>
            <pc:sldMk cId="1792768200" sldId="268"/>
            <ac:spMk id="2" creationId="{EEF66508-4437-46BD-8024-09BF170F219E}"/>
          </ac:spMkLst>
        </pc:spChg>
        <pc:spChg chg="mod">
          <ac:chgData name="Jonas Gunnarsson" userId="97ebac90-55ea-456e-ba5b-c86fec2d5c2a" providerId="ADAL" clId="{83DE6F91-7447-4F1E-BEF8-28253E18472C}" dt="2019-09-13T11:56:54.371" v="1138" actId="1076"/>
          <ac:spMkLst>
            <pc:docMk/>
            <pc:sldMk cId="1792768200" sldId="268"/>
            <ac:spMk id="3" creationId="{0C1C0BF3-0F4E-440D-9B1D-78D8427701B9}"/>
          </ac:spMkLst>
        </pc:spChg>
        <pc:picChg chg="del mod">
          <ac:chgData name="Jonas Gunnarsson" userId="97ebac90-55ea-456e-ba5b-c86fec2d5c2a" providerId="ADAL" clId="{83DE6F91-7447-4F1E-BEF8-28253E18472C}" dt="2019-09-16T13:26:37.163" v="1768" actId="478"/>
          <ac:picMkLst>
            <pc:docMk/>
            <pc:sldMk cId="1792768200" sldId="268"/>
            <ac:picMk id="4" creationId="{E934FB56-498A-48A2-8E8F-860E49DF8857}"/>
          </ac:picMkLst>
        </pc:picChg>
        <pc:picChg chg="add mod">
          <ac:chgData name="Jonas Gunnarsson" userId="97ebac90-55ea-456e-ba5b-c86fec2d5c2a" providerId="ADAL" clId="{83DE6F91-7447-4F1E-BEF8-28253E18472C}" dt="2019-09-16T13:28:22.112" v="1774" actId="1076"/>
          <ac:picMkLst>
            <pc:docMk/>
            <pc:sldMk cId="1792768200" sldId="268"/>
            <ac:picMk id="6" creationId="{6D9B92DD-8487-46CD-AB41-9522D641B5D3}"/>
          </ac:picMkLst>
        </pc:picChg>
      </pc:sldChg>
      <pc:sldChg chg="addSp delSp modSp">
        <pc:chgData name="Jonas Gunnarsson" userId="97ebac90-55ea-456e-ba5b-c86fec2d5c2a" providerId="ADAL" clId="{83DE6F91-7447-4F1E-BEF8-28253E18472C}" dt="2019-09-16T13:36:13.906" v="1793"/>
        <pc:sldMkLst>
          <pc:docMk/>
          <pc:sldMk cId="776103927" sldId="270"/>
        </pc:sldMkLst>
        <pc:spChg chg="mod">
          <ac:chgData name="Jonas Gunnarsson" userId="97ebac90-55ea-456e-ba5b-c86fec2d5c2a" providerId="ADAL" clId="{83DE6F91-7447-4F1E-BEF8-28253E18472C}" dt="2019-09-13T11:45:48.354" v="1105" actId="20577"/>
          <ac:spMkLst>
            <pc:docMk/>
            <pc:sldMk cId="776103927" sldId="270"/>
            <ac:spMk id="2" creationId="{DE49E8FC-4F6C-4374-8C81-3B18AEDF43FD}"/>
          </ac:spMkLst>
        </pc:spChg>
        <pc:spChg chg="mod">
          <ac:chgData name="Jonas Gunnarsson" userId="97ebac90-55ea-456e-ba5b-c86fec2d5c2a" providerId="ADAL" clId="{83DE6F91-7447-4F1E-BEF8-28253E18472C}" dt="2019-09-13T12:44:51.808" v="1349" actId="14100"/>
          <ac:spMkLst>
            <pc:docMk/>
            <pc:sldMk cId="776103927" sldId="270"/>
            <ac:spMk id="3" creationId="{F8C8F011-8003-4715-A04C-37BCD85F0FAD}"/>
          </ac:spMkLst>
        </pc:spChg>
        <pc:spChg chg="del mod topLvl">
          <ac:chgData name="Jonas Gunnarsson" userId="97ebac90-55ea-456e-ba5b-c86fec2d5c2a" providerId="ADAL" clId="{83DE6F91-7447-4F1E-BEF8-28253E18472C}" dt="2019-09-16T13:36:11.728" v="1791" actId="478"/>
          <ac:spMkLst>
            <pc:docMk/>
            <pc:sldMk cId="776103927" sldId="270"/>
            <ac:spMk id="7" creationId="{5D6C9481-420F-4A5F-96EE-1E3D41EAFD59}"/>
          </ac:spMkLst>
        </pc:spChg>
        <pc:grpChg chg="add del mod topLvl">
          <ac:chgData name="Jonas Gunnarsson" userId="97ebac90-55ea-456e-ba5b-c86fec2d5c2a" providerId="ADAL" clId="{83DE6F91-7447-4F1E-BEF8-28253E18472C}" dt="2019-09-16T06:35:58.497" v="1438" actId="165"/>
          <ac:grpSpMkLst>
            <pc:docMk/>
            <pc:sldMk cId="776103927" sldId="270"/>
            <ac:grpSpMk id="4" creationId="{71D52522-9A2C-4172-97B7-FF09030CE98B}"/>
          </ac:grpSpMkLst>
        </pc:grpChg>
        <pc:grpChg chg="add del mod">
          <ac:chgData name="Jonas Gunnarsson" userId="97ebac90-55ea-456e-ba5b-c86fec2d5c2a" providerId="ADAL" clId="{83DE6F91-7447-4F1E-BEF8-28253E18472C}" dt="2019-09-16T13:36:12.975" v="1792" actId="478"/>
          <ac:grpSpMkLst>
            <pc:docMk/>
            <pc:sldMk cId="776103927" sldId="270"/>
            <ac:grpSpMk id="8" creationId="{FADC2D6E-C186-49D0-B9CA-CE70840C7BF7}"/>
          </ac:grpSpMkLst>
        </pc:grpChg>
        <pc:grpChg chg="add del mod">
          <ac:chgData name="Jonas Gunnarsson" userId="97ebac90-55ea-456e-ba5b-c86fec2d5c2a" providerId="ADAL" clId="{83DE6F91-7447-4F1E-BEF8-28253E18472C}" dt="2019-09-16T06:35:51.292" v="1437" actId="165"/>
          <ac:grpSpMkLst>
            <pc:docMk/>
            <pc:sldMk cId="776103927" sldId="270"/>
            <ac:grpSpMk id="10" creationId="{F5874459-A865-48DC-BE20-582205C0D123}"/>
          </ac:grpSpMkLst>
        </pc:grpChg>
        <pc:grpChg chg="add">
          <ac:chgData name="Jonas Gunnarsson" userId="97ebac90-55ea-456e-ba5b-c86fec2d5c2a" providerId="ADAL" clId="{83DE6F91-7447-4F1E-BEF8-28253E18472C}" dt="2019-09-16T13:36:13.906" v="1793"/>
          <ac:grpSpMkLst>
            <pc:docMk/>
            <pc:sldMk cId="776103927" sldId="270"/>
            <ac:grpSpMk id="13" creationId="{4FDAFF5F-FB72-499A-B8CB-8AAFEFDFCD70}"/>
          </ac:grpSpMkLst>
        </pc:grpChg>
        <pc:picChg chg="del mod topLvl">
          <ac:chgData name="Jonas Gunnarsson" userId="97ebac90-55ea-456e-ba5b-c86fec2d5c2a" providerId="ADAL" clId="{83DE6F91-7447-4F1E-BEF8-28253E18472C}" dt="2019-09-16T06:36:00.825" v="1439" actId="478"/>
          <ac:picMkLst>
            <pc:docMk/>
            <pc:sldMk cId="776103927" sldId="270"/>
            <ac:picMk id="5" creationId="{7EEEC7EB-6A82-4805-8802-BC8BE21A6A85}"/>
          </ac:picMkLst>
        </pc:picChg>
        <pc:picChg chg="add del mod topLvl">
          <ac:chgData name="Jonas Gunnarsson" userId="97ebac90-55ea-456e-ba5b-c86fec2d5c2a" providerId="ADAL" clId="{83DE6F91-7447-4F1E-BEF8-28253E18472C}" dt="2019-09-16T13:36:11.728" v="1791" actId="478"/>
          <ac:picMkLst>
            <pc:docMk/>
            <pc:sldMk cId="776103927" sldId="270"/>
            <ac:picMk id="6" creationId="{626E8AFF-9A7D-4F87-9781-CCE1C766C96C}"/>
          </ac:picMkLst>
        </pc:picChg>
        <pc:picChg chg="add del mod topLvl">
          <ac:chgData name="Jonas Gunnarsson" userId="97ebac90-55ea-456e-ba5b-c86fec2d5c2a" providerId="ADAL" clId="{83DE6F91-7447-4F1E-BEF8-28253E18472C}" dt="2019-09-16T13:36:11.728" v="1791" actId="478"/>
          <ac:picMkLst>
            <pc:docMk/>
            <pc:sldMk cId="776103927" sldId="270"/>
            <ac:picMk id="9" creationId="{CC33ED49-D2FD-4E12-97D6-A4CF24969167}"/>
          </ac:picMkLst>
        </pc:picChg>
      </pc:sldChg>
      <pc:sldChg chg="addSp delSp modSp ord">
        <pc:chgData name="Jonas Gunnarsson" userId="97ebac90-55ea-456e-ba5b-c86fec2d5c2a" providerId="ADAL" clId="{83DE6F91-7447-4F1E-BEF8-28253E18472C}" dt="2019-09-16T11:37:26.244" v="1711" actId="403"/>
        <pc:sldMkLst>
          <pc:docMk/>
          <pc:sldMk cId="1056250286" sldId="271"/>
        </pc:sldMkLst>
        <pc:spChg chg="mod">
          <ac:chgData name="Jonas Gunnarsson" userId="97ebac90-55ea-456e-ba5b-c86fec2d5c2a" providerId="ADAL" clId="{83DE6F91-7447-4F1E-BEF8-28253E18472C}" dt="2019-09-16T11:23:08.909" v="1602" actId="20577"/>
          <ac:spMkLst>
            <pc:docMk/>
            <pc:sldMk cId="1056250286" sldId="271"/>
            <ac:spMk id="2" creationId="{DF1BF9E6-BCB6-4E56-A2E0-E51592DA66E7}"/>
          </ac:spMkLst>
        </pc:spChg>
        <pc:spChg chg="del mod">
          <ac:chgData name="Jonas Gunnarsson" userId="97ebac90-55ea-456e-ba5b-c86fec2d5c2a" providerId="ADAL" clId="{83DE6F91-7447-4F1E-BEF8-28253E18472C}" dt="2019-09-13T12:03:15.524" v="1204" actId="478"/>
          <ac:spMkLst>
            <pc:docMk/>
            <pc:sldMk cId="1056250286" sldId="271"/>
            <ac:spMk id="3" creationId="{B4E14239-F636-4D81-8F0D-F5E8929A862C}"/>
          </ac:spMkLst>
        </pc:spChg>
        <pc:spChg chg="add mod">
          <ac:chgData name="Jonas Gunnarsson" userId="97ebac90-55ea-456e-ba5b-c86fec2d5c2a" providerId="ADAL" clId="{83DE6F91-7447-4F1E-BEF8-28253E18472C}" dt="2019-09-16T11:37:20.880" v="1709" actId="403"/>
          <ac:spMkLst>
            <pc:docMk/>
            <pc:sldMk cId="1056250286" sldId="271"/>
            <ac:spMk id="4" creationId="{4D1C5680-F2D4-4739-8D0A-5A5663EBFEFE}"/>
          </ac:spMkLst>
        </pc:spChg>
        <pc:spChg chg="add del mod">
          <ac:chgData name="Jonas Gunnarsson" userId="97ebac90-55ea-456e-ba5b-c86fec2d5c2a" providerId="ADAL" clId="{83DE6F91-7447-4F1E-BEF8-28253E18472C}" dt="2019-09-13T12:03:29.465" v="1206"/>
          <ac:spMkLst>
            <pc:docMk/>
            <pc:sldMk cId="1056250286" sldId="271"/>
            <ac:spMk id="6" creationId="{8AB53207-FA5F-4539-A76C-2C4DED70BB4F}"/>
          </ac:spMkLst>
        </pc:spChg>
        <pc:spChg chg="add mod">
          <ac:chgData name="Jonas Gunnarsson" userId="97ebac90-55ea-456e-ba5b-c86fec2d5c2a" providerId="ADAL" clId="{83DE6F91-7447-4F1E-BEF8-28253E18472C}" dt="2019-09-16T11:37:26.244" v="1711" actId="403"/>
          <ac:spMkLst>
            <pc:docMk/>
            <pc:sldMk cId="1056250286" sldId="271"/>
            <ac:spMk id="8" creationId="{227E473F-6EEB-44FF-B20F-242D9F76CF91}"/>
          </ac:spMkLst>
        </pc:spChg>
        <pc:spChg chg="add mod">
          <ac:chgData name="Jonas Gunnarsson" userId="97ebac90-55ea-456e-ba5b-c86fec2d5c2a" providerId="ADAL" clId="{83DE6F91-7447-4F1E-BEF8-28253E18472C}" dt="2019-09-16T11:37:23.845" v="1710" actId="403"/>
          <ac:spMkLst>
            <pc:docMk/>
            <pc:sldMk cId="1056250286" sldId="271"/>
            <ac:spMk id="10" creationId="{09B68CC4-3D75-48EE-9C73-29B4FDD062C1}"/>
          </ac:spMkLst>
        </pc:spChg>
        <pc:grpChg chg="add mod">
          <ac:chgData name="Jonas Gunnarsson" userId="97ebac90-55ea-456e-ba5b-c86fec2d5c2a" providerId="ADAL" clId="{83DE6F91-7447-4F1E-BEF8-28253E18472C}" dt="2019-09-13T12:04:44.636" v="1216" actId="1076"/>
          <ac:grpSpMkLst>
            <pc:docMk/>
            <pc:sldMk cId="1056250286" sldId="271"/>
            <ac:grpSpMk id="7" creationId="{02606F5A-7157-4B71-87A6-2D7170CEFB47}"/>
          </ac:grpSpMkLst>
        </pc:grpChg>
        <pc:picChg chg="mod">
          <ac:chgData name="Jonas Gunnarsson" userId="97ebac90-55ea-456e-ba5b-c86fec2d5c2a" providerId="ADAL" clId="{83DE6F91-7447-4F1E-BEF8-28253E18472C}" dt="2019-09-13T12:04:24.897" v="1213" actId="164"/>
          <ac:picMkLst>
            <pc:docMk/>
            <pc:sldMk cId="1056250286" sldId="271"/>
            <ac:picMk id="5" creationId="{C7043C69-A56F-4405-B8A5-28142FA61337}"/>
          </ac:picMkLst>
        </pc:picChg>
        <pc:picChg chg="mod">
          <ac:chgData name="Jonas Gunnarsson" userId="97ebac90-55ea-456e-ba5b-c86fec2d5c2a" providerId="ADAL" clId="{83DE6F91-7447-4F1E-BEF8-28253E18472C}" dt="2019-09-13T12:04:24.897" v="1213" actId="164"/>
          <ac:picMkLst>
            <pc:docMk/>
            <pc:sldMk cId="1056250286" sldId="271"/>
            <ac:picMk id="9" creationId="{AB709B27-11C6-41BB-BCCF-6D54AC442ACA}"/>
          </ac:picMkLst>
        </pc:picChg>
        <pc:picChg chg="mod">
          <ac:chgData name="Jonas Gunnarsson" userId="97ebac90-55ea-456e-ba5b-c86fec2d5c2a" providerId="ADAL" clId="{83DE6F91-7447-4F1E-BEF8-28253E18472C}" dt="2019-09-13T12:04:24.897" v="1213" actId="164"/>
          <ac:picMkLst>
            <pc:docMk/>
            <pc:sldMk cId="1056250286" sldId="271"/>
            <ac:picMk id="11" creationId="{16D50CF7-38D0-489A-AABC-56ED1309CFC6}"/>
          </ac:picMkLst>
        </pc:picChg>
      </pc:sldChg>
      <pc:sldChg chg="modSp">
        <pc:chgData name="Jonas Gunnarsson" userId="97ebac90-55ea-456e-ba5b-c86fec2d5c2a" providerId="ADAL" clId="{83DE6F91-7447-4F1E-BEF8-28253E18472C}" dt="2019-09-13T12:05:19.569" v="1220" actId="1076"/>
        <pc:sldMkLst>
          <pc:docMk/>
          <pc:sldMk cId="858030944" sldId="272"/>
        </pc:sldMkLst>
        <pc:picChg chg="mod">
          <ac:chgData name="Jonas Gunnarsson" userId="97ebac90-55ea-456e-ba5b-c86fec2d5c2a" providerId="ADAL" clId="{83DE6F91-7447-4F1E-BEF8-28253E18472C}" dt="2019-09-13T12:05:19.569" v="1220" actId="1076"/>
          <ac:picMkLst>
            <pc:docMk/>
            <pc:sldMk cId="858030944" sldId="272"/>
            <ac:picMk id="5" creationId="{DA3A41BC-25FC-490F-B330-2AA16EB4BA0E}"/>
          </ac:picMkLst>
        </pc:picChg>
      </pc:sldChg>
      <pc:sldChg chg="modSp">
        <pc:chgData name="Jonas Gunnarsson" userId="97ebac90-55ea-456e-ba5b-c86fec2d5c2a" providerId="ADAL" clId="{83DE6F91-7447-4F1E-BEF8-28253E18472C}" dt="2019-09-13T12:16:27.883" v="1328" actId="1076"/>
        <pc:sldMkLst>
          <pc:docMk/>
          <pc:sldMk cId="1788612197" sldId="273"/>
        </pc:sldMkLst>
        <pc:spChg chg="mod">
          <ac:chgData name="Jonas Gunnarsson" userId="97ebac90-55ea-456e-ba5b-c86fec2d5c2a" providerId="ADAL" clId="{83DE6F91-7447-4F1E-BEF8-28253E18472C}" dt="2019-09-13T12:16:27.883" v="1328" actId="1076"/>
          <ac:spMkLst>
            <pc:docMk/>
            <pc:sldMk cId="1788612197" sldId="273"/>
            <ac:spMk id="3" creationId="{E832A351-294F-4A38-A4C3-D81F32EDA317}"/>
          </ac:spMkLst>
        </pc:spChg>
      </pc:sldChg>
      <pc:sldChg chg="addSp delSp modSp">
        <pc:chgData name="Jonas Gunnarsson" userId="97ebac90-55ea-456e-ba5b-c86fec2d5c2a" providerId="ADAL" clId="{83DE6F91-7447-4F1E-BEF8-28253E18472C}" dt="2019-09-16T11:30:26.981" v="1626" actId="1076"/>
        <pc:sldMkLst>
          <pc:docMk/>
          <pc:sldMk cId="1848086882" sldId="274"/>
        </pc:sldMkLst>
        <pc:spChg chg="mod">
          <ac:chgData name="Jonas Gunnarsson" userId="97ebac90-55ea-456e-ba5b-c86fec2d5c2a" providerId="ADAL" clId="{83DE6F91-7447-4F1E-BEF8-28253E18472C}" dt="2019-09-16T09:07:59.659" v="1496" actId="20577"/>
          <ac:spMkLst>
            <pc:docMk/>
            <pc:sldMk cId="1848086882" sldId="274"/>
            <ac:spMk id="3" creationId="{FDA25206-E61B-4769-8A39-55008918225A}"/>
          </ac:spMkLst>
        </pc:spChg>
        <pc:spChg chg="mod">
          <ac:chgData name="Jonas Gunnarsson" userId="97ebac90-55ea-456e-ba5b-c86fec2d5c2a" providerId="ADAL" clId="{83DE6F91-7447-4F1E-BEF8-28253E18472C}" dt="2019-09-16T08:56:59.350" v="1487" actId="1076"/>
          <ac:spMkLst>
            <pc:docMk/>
            <pc:sldMk cId="1848086882" sldId="274"/>
            <ac:spMk id="5" creationId="{32C09FD7-ECC3-4445-816B-A87924765E1C}"/>
          </ac:spMkLst>
        </pc:spChg>
        <pc:spChg chg="add del mod">
          <ac:chgData name="Jonas Gunnarsson" userId="97ebac90-55ea-456e-ba5b-c86fec2d5c2a" providerId="ADAL" clId="{83DE6F91-7447-4F1E-BEF8-28253E18472C}" dt="2019-09-16T09:07:39.737" v="1492" actId="478"/>
          <ac:spMkLst>
            <pc:docMk/>
            <pc:sldMk cId="1848086882" sldId="274"/>
            <ac:spMk id="6" creationId="{06F3A2FD-E2B0-4B57-9837-651F99E1E5D7}"/>
          </ac:spMkLst>
        </pc:spChg>
        <pc:spChg chg="add mod">
          <ac:chgData name="Jonas Gunnarsson" userId="97ebac90-55ea-456e-ba5b-c86fec2d5c2a" providerId="ADAL" clId="{83DE6F91-7447-4F1E-BEF8-28253E18472C}" dt="2019-09-13T12:15:10.575" v="1315" actId="571"/>
          <ac:spMkLst>
            <pc:docMk/>
            <pc:sldMk cId="1848086882" sldId="274"/>
            <ac:spMk id="7" creationId="{2D968E50-9578-4A35-999B-5D88A0353DB5}"/>
          </ac:spMkLst>
        </pc:spChg>
        <pc:picChg chg="del mod">
          <ac:chgData name="Jonas Gunnarsson" userId="97ebac90-55ea-456e-ba5b-c86fec2d5c2a" providerId="ADAL" clId="{83DE6F91-7447-4F1E-BEF8-28253E18472C}" dt="2019-09-16T06:24:29.966" v="1428" actId="478"/>
          <ac:picMkLst>
            <pc:docMk/>
            <pc:sldMk cId="1848086882" sldId="274"/>
            <ac:picMk id="4" creationId="{E0230E14-46D5-4B88-AF37-E92D15831E38}"/>
          </ac:picMkLst>
        </pc:picChg>
        <pc:picChg chg="add mod">
          <ac:chgData name="Jonas Gunnarsson" userId="97ebac90-55ea-456e-ba5b-c86fec2d5c2a" providerId="ADAL" clId="{83DE6F91-7447-4F1E-BEF8-28253E18472C}" dt="2019-09-16T11:30:26.981" v="1626" actId="1076"/>
          <ac:picMkLst>
            <pc:docMk/>
            <pc:sldMk cId="1848086882" sldId="274"/>
            <ac:picMk id="8" creationId="{C7DC782E-018E-4136-BFBC-F7C59132ECF2}"/>
          </ac:picMkLst>
        </pc:picChg>
      </pc:sldChg>
      <pc:sldChg chg="modSp modAnim">
        <pc:chgData name="Jonas Gunnarsson" userId="97ebac90-55ea-456e-ba5b-c86fec2d5c2a" providerId="ADAL" clId="{83DE6F91-7447-4F1E-BEF8-28253E18472C}" dt="2019-09-16T11:36:23.530" v="1695" actId="20577"/>
        <pc:sldMkLst>
          <pc:docMk/>
          <pc:sldMk cId="1108207237" sldId="275"/>
        </pc:sldMkLst>
        <pc:spChg chg="mod">
          <ac:chgData name="Jonas Gunnarsson" userId="97ebac90-55ea-456e-ba5b-c86fec2d5c2a" providerId="ADAL" clId="{83DE6F91-7447-4F1E-BEF8-28253E18472C}" dt="2019-09-16T11:36:23.530" v="1695" actId="20577"/>
          <ac:spMkLst>
            <pc:docMk/>
            <pc:sldMk cId="1108207237" sldId="275"/>
            <ac:spMk id="3" creationId="{1A43E206-E799-4565-B2E5-DFDAC5B6D2FB}"/>
          </ac:spMkLst>
        </pc:spChg>
      </pc:sldChg>
      <pc:sldChg chg="addSp delSp modSp">
        <pc:chgData name="Jonas Gunnarsson" userId="97ebac90-55ea-456e-ba5b-c86fec2d5c2a" providerId="ADAL" clId="{83DE6F91-7447-4F1E-BEF8-28253E18472C}" dt="2019-09-16T06:19:39.640" v="1425" actId="1076"/>
        <pc:sldMkLst>
          <pc:docMk/>
          <pc:sldMk cId="2962860566" sldId="276"/>
        </pc:sldMkLst>
        <pc:spChg chg="mod">
          <ac:chgData name="Jonas Gunnarsson" userId="97ebac90-55ea-456e-ba5b-c86fec2d5c2a" providerId="ADAL" clId="{83DE6F91-7447-4F1E-BEF8-28253E18472C}" dt="2019-09-13T11:16:26.609" v="652" actId="20577"/>
          <ac:spMkLst>
            <pc:docMk/>
            <pc:sldMk cId="2962860566" sldId="276"/>
            <ac:spMk id="2" creationId="{FDC68441-B00C-46AA-9351-1624D9A35460}"/>
          </ac:spMkLst>
        </pc:spChg>
        <pc:spChg chg="del">
          <ac:chgData name="Jonas Gunnarsson" userId="97ebac90-55ea-456e-ba5b-c86fec2d5c2a" providerId="ADAL" clId="{83DE6F91-7447-4F1E-BEF8-28253E18472C}" dt="2019-09-16T06:18:48.371" v="1413" actId="478"/>
          <ac:spMkLst>
            <pc:docMk/>
            <pc:sldMk cId="2962860566" sldId="276"/>
            <ac:spMk id="3" creationId="{33C86E05-7E1A-49B6-9A00-B037B165AFD0}"/>
          </ac:spMkLst>
        </pc:spChg>
        <pc:picChg chg="add del mod ord">
          <ac:chgData name="Jonas Gunnarsson" userId="97ebac90-55ea-456e-ba5b-c86fec2d5c2a" providerId="ADAL" clId="{83DE6F91-7447-4F1E-BEF8-28253E18472C}" dt="2019-09-16T06:19:39.640" v="1425" actId="1076"/>
          <ac:picMkLst>
            <pc:docMk/>
            <pc:sldMk cId="2962860566" sldId="276"/>
            <ac:picMk id="5" creationId="{91FCF3CE-090C-42A9-95AB-47675F8DF342}"/>
          </ac:picMkLst>
        </pc:picChg>
        <pc:picChg chg="add del mod">
          <ac:chgData name="Jonas Gunnarsson" userId="97ebac90-55ea-456e-ba5b-c86fec2d5c2a" providerId="ADAL" clId="{83DE6F91-7447-4F1E-BEF8-28253E18472C}" dt="2019-09-16T06:19:02.826" v="1420" actId="931"/>
          <ac:picMkLst>
            <pc:docMk/>
            <pc:sldMk cId="2962860566" sldId="276"/>
            <ac:picMk id="6" creationId="{1D96BA12-C188-4008-B26E-4009FA27AB48}"/>
          </ac:picMkLst>
        </pc:picChg>
      </pc:sldChg>
      <pc:sldChg chg="addSp modSp">
        <pc:chgData name="Jonas Gunnarsson" userId="97ebac90-55ea-456e-ba5b-c86fec2d5c2a" providerId="ADAL" clId="{83DE6F91-7447-4F1E-BEF8-28253E18472C}" dt="2019-09-17T09:24:42.444" v="1804" actId="14826"/>
        <pc:sldMkLst>
          <pc:docMk/>
          <pc:sldMk cId="75974325" sldId="278"/>
        </pc:sldMkLst>
        <pc:spChg chg="mod">
          <ac:chgData name="Jonas Gunnarsson" userId="97ebac90-55ea-456e-ba5b-c86fec2d5c2a" providerId="ADAL" clId="{83DE6F91-7447-4F1E-BEF8-28253E18472C}" dt="2019-09-13T10:41:04.474" v="515" actId="20577"/>
          <ac:spMkLst>
            <pc:docMk/>
            <pc:sldMk cId="75974325" sldId="278"/>
            <ac:spMk id="3" creationId="{2930CCB7-CB7E-450B-812A-DAF741111ADF}"/>
          </ac:spMkLst>
        </pc:spChg>
        <pc:picChg chg="add mod">
          <ac:chgData name="Jonas Gunnarsson" userId="97ebac90-55ea-456e-ba5b-c86fec2d5c2a" providerId="ADAL" clId="{83DE6F91-7447-4F1E-BEF8-28253E18472C}" dt="2019-09-17T09:24:42.444" v="1804" actId="14826"/>
          <ac:picMkLst>
            <pc:docMk/>
            <pc:sldMk cId="75974325" sldId="278"/>
            <ac:picMk id="5" creationId="{68130878-A444-4BC4-81EE-0FD5CB3F3694}"/>
          </ac:picMkLst>
        </pc:picChg>
        <pc:picChg chg="add mod">
          <ac:chgData name="Jonas Gunnarsson" userId="97ebac90-55ea-456e-ba5b-c86fec2d5c2a" providerId="ADAL" clId="{83DE6F91-7447-4F1E-BEF8-28253E18472C}" dt="2019-09-13T12:41:06.465" v="1342" actId="1076"/>
          <ac:picMkLst>
            <pc:docMk/>
            <pc:sldMk cId="75974325" sldId="278"/>
            <ac:picMk id="6" creationId="{2B62618B-F023-43B1-894F-13BC0A54F6FD}"/>
          </ac:picMkLst>
        </pc:picChg>
      </pc:sldChg>
      <pc:sldChg chg="modSp modTransition">
        <pc:chgData name="Jonas Gunnarsson" userId="97ebac90-55ea-456e-ba5b-c86fec2d5c2a" providerId="ADAL" clId="{83DE6F91-7447-4F1E-BEF8-28253E18472C}" dt="2019-09-17T07:10:41.918" v="1803" actId="20577"/>
        <pc:sldMkLst>
          <pc:docMk/>
          <pc:sldMk cId="1149270984" sldId="279"/>
        </pc:sldMkLst>
        <pc:spChg chg="mod">
          <ac:chgData name="Jonas Gunnarsson" userId="97ebac90-55ea-456e-ba5b-c86fec2d5c2a" providerId="ADAL" clId="{83DE6F91-7447-4F1E-BEF8-28253E18472C}" dt="2019-09-13T10:43:59.823" v="538" actId="14100"/>
          <ac:spMkLst>
            <pc:docMk/>
            <pc:sldMk cId="1149270984" sldId="279"/>
            <ac:spMk id="3" creationId="{C35A2ABB-E10C-42CE-BF10-61F8A298CC4E}"/>
          </ac:spMkLst>
        </pc:spChg>
        <pc:spChg chg="mod">
          <ac:chgData name="Jonas Gunnarsson" userId="97ebac90-55ea-456e-ba5b-c86fec2d5c2a" providerId="ADAL" clId="{83DE6F91-7447-4F1E-BEF8-28253E18472C}" dt="2019-09-17T07:10:41.918" v="1803" actId="20577"/>
          <ac:spMkLst>
            <pc:docMk/>
            <pc:sldMk cId="1149270984" sldId="279"/>
            <ac:spMk id="6" creationId="{3EB740A7-C9CC-467F-B99B-C30699C865C0}"/>
          </ac:spMkLst>
        </pc:spChg>
        <pc:picChg chg="mod">
          <ac:chgData name="Jonas Gunnarsson" userId="97ebac90-55ea-456e-ba5b-c86fec2d5c2a" providerId="ADAL" clId="{83DE6F91-7447-4F1E-BEF8-28253E18472C}" dt="2019-09-16T13:26:19.210" v="1767" actId="1076"/>
          <ac:picMkLst>
            <pc:docMk/>
            <pc:sldMk cId="1149270984" sldId="279"/>
            <ac:picMk id="4" creationId="{ACDB8BBF-C582-4594-8D56-CA39278884A7}"/>
          </ac:picMkLst>
        </pc:picChg>
      </pc:sldChg>
      <pc:sldChg chg="modSp">
        <pc:chgData name="Jonas Gunnarsson" userId="97ebac90-55ea-456e-ba5b-c86fec2d5c2a" providerId="ADAL" clId="{83DE6F91-7447-4F1E-BEF8-28253E18472C}" dt="2019-09-16T11:29:57.923" v="1625" actId="1076"/>
        <pc:sldMkLst>
          <pc:docMk/>
          <pc:sldMk cId="3007617384" sldId="281"/>
        </pc:sldMkLst>
        <pc:spChg chg="mod">
          <ac:chgData name="Jonas Gunnarsson" userId="97ebac90-55ea-456e-ba5b-c86fec2d5c2a" providerId="ADAL" clId="{83DE6F91-7447-4F1E-BEF8-28253E18472C}" dt="2019-09-16T11:29:53.403" v="1624" actId="14100"/>
          <ac:spMkLst>
            <pc:docMk/>
            <pc:sldMk cId="3007617384" sldId="281"/>
            <ac:spMk id="3" creationId="{F6AE389C-12D7-44AA-8475-E5124380503E}"/>
          </ac:spMkLst>
        </pc:spChg>
        <pc:picChg chg="mod">
          <ac:chgData name="Jonas Gunnarsson" userId="97ebac90-55ea-456e-ba5b-c86fec2d5c2a" providerId="ADAL" clId="{83DE6F91-7447-4F1E-BEF8-28253E18472C}" dt="2019-09-16T11:29:57.923" v="1625" actId="1076"/>
          <ac:picMkLst>
            <pc:docMk/>
            <pc:sldMk cId="3007617384" sldId="281"/>
            <ac:picMk id="18" creationId="{5FAFEC0C-CE91-4F39-A62D-117900884618}"/>
          </ac:picMkLst>
        </pc:picChg>
      </pc:sldChg>
      <pc:sldChg chg="modSp">
        <pc:chgData name="Jonas Gunnarsson" userId="97ebac90-55ea-456e-ba5b-c86fec2d5c2a" providerId="ADAL" clId="{83DE6F91-7447-4F1E-BEF8-28253E18472C}" dt="2019-09-13T12:00:16.621" v="1154" actId="1035"/>
        <pc:sldMkLst>
          <pc:docMk/>
          <pc:sldMk cId="959529848" sldId="284"/>
        </pc:sldMkLst>
        <pc:spChg chg="mod">
          <ac:chgData name="Jonas Gunnarsson" userId="97ebac90-55ea-456e-ba5b-c86fec2d5c2a" providerId="ADAL" clId="{83DE6F91-7447-4F1E-BEF8-28253E18472C}" dt="2019-09-13T11:58:10.448" v="1146" actId="1076"/>
          <ac:spMkLst>
            <pc:docMk/>
            <pc:sldMk cId="959529848" sldId="284"/>
            <ac:spMk id="3" creationId="{BA082DDD-059A-483A-A1C6-F5C9A1336147}"/>
          </ac:spMkLst>
        </pc:spChg>
        <pc:picChg chg="mod ord">
          <ac:chgData name="Jonas Gunnarsson" userId="97ebac90-55ea-456e-ba5b-c86fec2d5c2a" providerId="ADAL" clId="{83DE6F91-7447-4F1E-BEF8-28253E18472C}" dt="2019-09-13T12:00:16.621" v="1154" actId="1035"/>
          <ac:picMkLst>
            <pc:docMk/>
            <pc:sldMk cId="959529848" sldId="284"/>
            <ac:picMk id="4" creationId="{221885D3-C847-44E8-9711-023D55D4DF20}"/>
          </ac:picMkLst>
        </pc:picChg>
      </pc:sldChg>
      <pc:sldChg chg="addSp delSp modSp modNotesTx">
        <pc:chgData name="Jonas Gunnarsson" userId="97ebac90-55ea-456e-ba5b-c86fec2d5c2a" providerId="ADAL" clId="{83DE6F91-7447-4F1E-BEF8-28253E18472C}" dt="2019-09-16T11:18:10.430" v="1562" actId="14826"/>
        <pc:sldMkLst>
          <pc:docMk/>
          <pc:sldMk cId="2746880855" sldId="285"/>
        </pc:sldMkLst>
        <pc:spChg chg="mod">
          <ac:chgData name="Jonas Gunnarsson" userId="97ebac90-55ea-456e-ba5b-c86fec2d5c2a" providerId="ADAL" clId="{83DE6F91-7447-4F1E-BEF8-28253E18472C}" dt="2019-09-13T11:48:07.928" v="1129" actId="1076"/>
          <ac:spMkLst>
            <pc:docMk/>
            <pc:sldMk cId="2746880855" sldId="285"/>
            <ac:spMk id="3" creationId="{00000000-0000-0000-0000-000000000000}"/>
          </ac:spMkLst>
        </pc:spChg>
        <pc:picChg chg="add mod">
          <ac:chgData name="Jonas Gunnarsson" userId="97ebac90-55ea-456e-ba5b-c86fec2d5c2a" providerId="ADAL" clId="{83DE6F91-7447-4F1E-BEF8-28253E18472C}" dt="2019-09-16T11:18:10.430" v="1562" actId="14826"/>
          <ac:picMkLst>
            <pc:docMk/>
            <pc:sldMk cId="2746880855" sldId="285"/>
            <ac:picMk id="5" creationId="{1ABD7FC4-FC61-489D-AFCD-9202AA92BA96}"/>
          </ac:picMkLst>
        </pc:picChg>
        <pc:picChg chg="del mod">
          <ac:chgData name="Jonas Gunnarsson" userId="97ebac90-55ea-456e-ba5b-c86fec2d5c2a" providerId="ADAL" clId="{83DE6F91-7447-4F1E-BEF8-28253E18472C}" dt="2019-09-16T11:15:38.650" v="1544" actId="478"/>
          <ac:picMkLst>
            <pc:docMk/>
            <pc:sldMk cId="2746880855" sldId="285"/>
            <ac:picMk id="7" creationId="{EDEFAB97-903B-4FE0-9847-9DF0230CFCE1}"/>
          </ac:picMkLst>
        </pc:picChg>
      </pc:sldChg>
      <pc:sldChg chg="modSp modNotesTx">
        <pc:chgData name="Jonas Gunnarsson" userId="97ebac90-55ea-456e-ba5b-c86fec2d5c2a" providerId="ADAL" clId="{83DE6F91-7447-4F1E-BEF8-28253E18472C}" dt="2019-09-16T11:09:29.672" v="1512" actId="20577"/>
        <pc:sldMkLst>
          <pc:docMk/>
          <pc:sldMk cId="1186758759" sldId="286"/>
        </pc:sldMkLst>
        <pc:spChg chg="mod">
          <ac:chgData name="Jonas Gunnarsson" userId="97ebac90-55ea-456e-ba5b-c86fec2d5c2a" providerId="ADAL" clId="{83DE6F91-7447-4F1E-BEF8-28253E18472C}" dt="2019-09-16T06:16:02.976" v="1412" actId="1076"/>
          <ac:spMkLst>
            <pc:docMk/>
            <pc:sldMk cId="1186758759" sldId="286"/>
            <ac:spMk id="4" creationId="{F19C5C2D-55D4-4845-91CD-3FE77F888C48}"/>
          </ac:spMkLst>
        </pc:spChg>
        <pc:spChg chg="mod">
          <ac:chgData name="Jonas Gunnarsson" userId="97ebac90-55ea-456e-ba5b-c86fec2d5c2a" providerId="ADAL" clId="{83DE6F91-7447-4F1E-BEF8-28253E18472C}" dt="2019-09-16T06:15:58.719" v="1410" actId="1076"/>
          <ac:spMkLst>
            <pc:docMk/>
            <pc:sldMk cId="1186758759" sldId="286"/>
            <ac:spMk id="9" creationId="{F8354B9C-31C2-4915-935D-BD6520418EF4}"/>
          </ac:spMkLst>
        </pc:spChg>
      </pc:sldChg>
      <pc:sldChg chg="modNotesTx">
        <pc:chgData name="Jonas Gunnarsson" userId="97ebac90-55ea-456e-ba5b-c86fec2d5c2a" providerId="ADAL" clId="{83DE6F91-7447-4F1E-BEF8-28253E18472C}" dt="2019-09-16T11:10:45.861" v="1530" actId="20577"/>
        <pc:sldMkLst>
          <pc:docMk/>
          <pc:sldMk cId="2261999866" sldId="288"/>
        </pc:sldMkLst>
      </pc:sldChg>
      <pc:sldChg chg="modSp">
        <pc:chgData name="Jonas Gunnarsson" userId="97ebac90-55ea-456e-ba5b-c86fec2d5c2a" providerId="ADAL" clId="{83DE6F91-7447-4F1E-BEF8-28253E18472C}" dt="2019-09-16T11:41:20.394" v="1720" actId="1076"/>
        <pc:sldMkLst>
          <pc:docMk/>
          <pc:sldMk cId="1317369684" sldId="289"/>
        </pc:sldMkLst>
        <pc:picChg chg="mod">
          <ac:chgData name="Jonas Gunnarsson" userId="97ebac90-55ea-456e-ba5b-c86fec2d5c2a" providerId="ADAL" clId="{83DE6F91-7447-4F1E-BEF8-28253E18472C}" dt="2019-09-16T11:41:20.394" v="1720" actId="1076"/>
          <ac:picMkLst>
            <pc:docMk/>
            <pc:sldMk cId="1317369684" sldId="289"/>
            <ac:picMk id="5" creationId="{694EA89D-90F9-4E4B-A3EA-3BECF83402F5}"/>
          </ac:picMkLst>
        </pc:picChg>
      </pc:sldChg>
      <pc:sldChg chg="modSp">
        <pc:chgData name="Jonas Gunnarsson" userId="97ebac90-55ea-456e-ba5b-c86fec2d5c2a" providerId="ADAL" clId="{83DE6F91-7447-4F1E-BEF8-28253E18472C}" dt="2019-09-16T12:51:35.600" v="1742" actId="1076"/>
        <pc:sldMkLst>
          <pc:docMk/>
          <pc:sldMk cId="260036510" sldId="290"/>
        </pc:sldMkLst>
        <pc:picChg chg="mod">
          <ac:chgData name="Jonas Gunnarsson" userId="97ebac90-55ea-456e-ba5b-c86fec2d5c2a" providerId="ADAL" clId="{83DE6F91-7447-4F1E-BEF8-28253E18472C}" dt="2019-09-16T12:51:35.600" v="1742" actId="1076"/>
          <ac:picMkLst>
            <pc:docMk/>
            <pc:sldMk cId="260036510" sldId="290"/>
            <ac:picMk id="9" creationId="{23E141D9-EAA6-4635-B996-6DE4CC5FD933}"/>
          </ac:picMkLst>
        </pc:picChg>
        <pc:picChg chg="mod">
          <ac:chgData name="Jonas Gunnarsson" userId="97ebac90-55ea-456e-ba5b-c86fec2d5c2a" providerId="ADAL" clId="{83DE6F91-7447-4F1E-BEF8-28253E18472C}" dt="2019-09-16T12:51:31.410" v="1741" actId="1076"/>
          <ac:picMkLst>
            <pc:docMk/>
            <pc:sldMk cId="260036510" sldId="290"/>
            <ac:picMk id="11" creationId="{4F563B36-D435-4022-A3F4-1179147FF363}"/>
          </ac:picMkLst>
        </pc:picChg>
      </pc:sldChg>
      <pc:sldChg chg="modNotesTx">
        <pc:chgData name="Jonas Gunnarsson" userId="97ebac90-55ea-456e-ba5b-c86fec2d5c2a" providerId="ADAL" clId="{83DE6F91-7447-4F1E-BEF8-28253E18472C}" dt="2019-09-16T11:11:12.957" v="1533" actId="20577"/>
        <pc:sldMkLst>
          <pc:docMk/>
          <pc:sldMk cId="1895758685" sldId="291"/>
        </pc:sldMkLst>
      </pc:sldChg>
      <pc:sldChg chg="addSp delSp modSp">
        <pc:chgData name="Jonas Gunnarsson" userId="97ebac90-55ea-456e-ba5b-c86fec2d5c2a" providerId="ADAL" clId="{83DE6F91-7447-4F1E-BEF8-28253E18472C}" dt="2019-09-16T12:52:52.484" v="1755" actId="948"/>
        <pc:sldMkLst>
          <pc:docMk/>
          <pc:sldMk cId="2488780627" sldId="292"/>
        </pc:sldMkLst>
        <pc:spChg chg="mod">
          <ac:chgData name="Jonas Gunnarsson" userId="97ebac90-55ea-456e-ba5b-c86fec2d5c2a" providerId="ADAL" clId="{83DE6F91-7447-4F1E-BEF8-28253E18472C}" dt="2019-09-16T12:52:52.484" v="1755" actId="948"/>
          <ac:spMkLst>
            <pc:docMk/>
            <pc:sldMk cId="2488780627" sldId="292"/>
            <ac:spMk id="3" creationId="{5D5303C6-7E1B-473E-A7AF-BE513FE6495B}"/>
          </ac:spMkLst>
        </pc:spChg>
        <pc:picChg chg="add mod">
          <ac:chgData name="Jonas Gunnarsson" userId="97ebac90-55ea-456e-ba5b-c86fec2d5c2a" providerId="ADAL" clId="{83DE6F91-7447-4F1E-BEF8-28253E18472C}" dt="2019-09-16T11:38:22.764" v="1715" actId="1076"/>
          <ac:picMkLst>
            <pc:docMk/>
            <pc:sldMk cId="2488780627" sldId="292"/>
            <ac:picMk id="5" creationId="{84296EC4-246A-4F02-82B1-06E63ADFE452}"/>
          </ac:picMkLst>
        </pc:picChg>
        <pc:picChg chg="del mod">
          <ac:chgData name="Jonas Gunnarsson" userId="97ebac90-55ea-456e-ba5b-c86fec2d5c2a" providerId="ADAL" clId="{83DE6F91-7447-4F1E-BEF8-28253E18472C}" dt="2019-09-16T07:42:56.688" v="1479" actId="478"/>
          <ac:picMkLst>
            <pc:docMk/>
            <pc:sldMk cId="2488780627" sldId="292"/>
            <ac:picMk id="5" creationId="{FF5A91F4-D8B0-49CB-BA9A-19A36DFC0723}"/>
          </ac:picMkLst>
        </pc:picChg>
      </pc:sldChg>
      <pc:sldChg chg="addSp modSp">
        <pc:chgData name="Jonas Gunnarsson" userId="97ebac90-55ea-456e-ba5b-c86fec2d5c2a" providerId="ADAL" clId="{83DE6F91-7447-4F1E-BEF8-28253E18472C}" dt="2019-09-16T11:39:13.670" v="1719" actId="1076"/>
        <pc:sldMkLst>
          <pc:docMk/>
          <pc:sldMk cId="3081779063" sldId="293"/>
        </pc:sldMkLst>
        <pc:spChg chg="mod">
          <ac:chgData name="Jonas Gunnarsson" userId="97ebac90-55ea-456e-ba5b-c86fec2d5c2a" providerId="ADAL" clId="{83DE6F91-7447-4F1E-BEF8-28253E18472C}" dt="2019-09-16T11:39:07.978" v="1718" actId="14100"/>
          <ac:spMkLst>
            <pc:docMk/>
            <pc:sldMk cId="3081779063" sldId="293"/>
            <ac:spMk id="3" creationId="{00000000-0000-0000-0000-000000000000}"/>
          </ac:spMkLst>
        </pc:spChg>
        <pc:picChg chg="add mod">
          <ac:chgData name="Jonas Gunnarsson" userId="97ebac90-55ea-456e-ba5b-c86fec2d5c2a" providerId="ADAL" clId="{83DE6F91-7447-4F1E-BEF8-28253E18472C}" dt="2019-09-16T11:39:13.670" v="1719" actId="1076"/>
          <ac:picMkLst>
            <pc:docMk/>
            <pc:sldMk cId="3081779063" sldId="293"/>
            <ac:picMk id="4" creationId="{6BFA9C99-75FB-4493-A6A1-469810222F04}"/>
          </ac:picMkLst>
        </pc:picChg>
      </pc:sldChg>
      <pc:sldChg chg="modSp">
        <pc:chgData name="Jonas Gunnarsson" userId="97ebac90-55ea-456e-ba5b-c86fec2d5c2a" providerId="ADAL" clId="{83DE6F91-7447-4F1E-BEF8-28253E18472C}" dt="2019-09-16T11:55:15.953" v="1723" actId="1076"/>
        <pc:sldMkLst>
          <pc:docMk/>
          <pc:sldMk cId="2833991510" sldId="294"/>
        </pc:sldMkLst>
        <pc:spChg chg="mod">
          <ac:chgData name="Jonas Gunnarsson" userId="97ebac90-55ea-456e-ba5b-c86fec2d5c2a" providerId="ADAL" clId="{83DE6F91-7447-4F1E-BEF8-28253E18472C}" dt="2019-09-16T11:55:07.789" v="1721" actId="1076"/>
          <ac:spMkLst>
            <pc:docMk/>
            <pc:sldMk cId="2833991510" sldId="294"/>
            <ac:spMk id="3" creationId="{20153346-78DD-414F-BBFB-2F02A4B830E9}"/>
          </ac:spMkLst>
        </pc:spChg>
        <pc:spChg chg="mod">
          <ac:chgData name="Jonas Gunnarsson" userId="97ebac90-55ea-456e-ba5b-c86fec2d5c2a" providerId="ADAL" clId="{83DE6F91-7447-4F1E-BEF8-28253E18472C}" dt="2019-09-16T11:55:15.953" v="1723" actId="1076"/>
          <ac:spMkLst>
            <pc:docMk/>
            <pc:sldMk cId="2833991510" sldId="294"/>
            <ac:spMk id="5" creationId="{E6E3FB6A-2000-4FA7-8D72-CA325AA56CB9}"/>
          </ac:spMkLst>
        </pc:spChg>
        <pc:picChg chg="mod">
          <ac:chgData name="Jonas Gunnarsson" userId="97ebac90-55ea-456e-ba5b-c86fec2d5c2a" providerId="ADAL" clId="{83DE6F91-7447-4F1E-BEF8-28253E18472C}" dt="2019-09-16T11:55:09.880" v="1722" actId="1076"/>
          <ac:picMkLst>
            <pc:docMk/>
            <pc:sldMk cId="2833991510" sldId="294"/>
            <ac:picMk id="4" creationId="{0692F834-7C8C-4B89-9153-34ED3E3DBEE7}"/>
          </ac:picMkLst>
        </pc:picChg>
      </pc:sldChg>
      <pc:sldChg chg="addSp delSp modSp">
        <pc:chgData name="Jonas Gunnarsson" userId="97ebac90-55ea-456e-ba5b-c86fec2d5c2a" providerId="ADAL" clId="{83DE6F91-7447-4F1E-BEF8-28253E18472C}" dt="2019-09-16T11:37:56.650" v="1713" actId="1076"/>
        <pc:sldMkLst>
          <pc:docMk/>
          <pc:sldMk cId="2800792338" sldId="295"/>
        </pc:sldMkLst>
        <pc:spChg chg="mod">
          <ac:chgData name="Jonas Gunnarsson" userId="97ebac90-55ea-456e-ba5b-c86fec2d5c2a" providerId="ADAL" clId="{83DE6F91-7447-4F1E-BEF8-28253E18472C}" dt="2019-09-16T11:22:53.015" v="1591" actId="20577"/>
          <ac:spMkLst>
            <pc:docMk/>
            <pc:sldMk cId="2800792338" sldId="295"/>
            <ac:spMk id="2" creationId="{C3A520CF-BD1B-4067-838C-050591146CCF}"/>
          </ac:spMkLst>
        </pc:spChg>
        <pc:spChg chg="mod">
          <ac:chgData name="Jonas Gunnarsson" userId="97ebac90-55ea-456e-ba5b-c86fec2d5c2a" providerId="ADAL" clId="{83DE6F91-7447-4F1E-BEF8-28253E18472C}" dt="2019-09-16T11:37:47.101" v="1712" actId="404"/>
          <ac:spMkLst>
            <pc:docMk/>
            <pc:sldMk cId="2800792338" sldId="295"/>
            <ac:spMk id="3" creationId="{339D7FCD-0CD3-4EEC-81B4-7EFF2288DE2E}"/>
          </ac:spMkLst>
        </pc:spChg>
        <pc:picChg chg="add del">
          <ac:chgData name="Jonas Gunnarsson" userId="97ebac90-55ea-456e-ba5b-c86fec2d5c2a" providerId="ADAL" clId="{83DE6F91-7447-4F1E-BEF8-28253E18472C}" dt="2019-09-16T11:19:50.225" v="1564" actId="478"/>
          <ac:picMkLst>
            <pc:docMk/>
            <pc:sldMk cId="2800792338" sldId="295"/>
            <ac:picMk id="4" creationId="{68722EC6-27C0-4FD4-B74B-17C69172EDFE}"/>
          </ac:picMkLst>
        </pc:picChg>
        <pc:picChg chg="add mod">
          <ac:chgData name="Jonas Gunnarsson" userId="97ebac90-55ea-456e-ba5b-c86fec2d5c2a" providerId="ADAL" clId="{83DE6F91-7447-4F1E-BEF8-28253E18472C}" dt="2019-09-16T11:37:56.650" v="1713" actId="1076"/>
          <ac:picMkLst>
            <pc:docMk/>
            <pc:sldMk cId="2800792338" sldId="295"/>
            <ac:picMk id="5" creationId="{A5C3B386-6EB7-4358-8470-5045A107FA11}"/>
          </ac:picMkLst>
        </pc:picChg>
      </pc:sldChg>
      <pc:sldChg chg="delSp modSp del">
        <pc:chgData name="Jonas Gunnarsson" userId="97ebac90-55ea-456e-ba5b-c86fec2d5c2a" providerId="ADAL" clId="{83DE6F91-7447-4F1E-BEF8-28253E18472C}" dt="2019-09-16T09:00:19.774" v="1490" actId="2696"/>
        <pc:sldMkLst>
          <pc:docMk/>
          <pc:sldMk cId="3071740589" sldId="295"/>
        </pc:sldMkLst>
        <pc:spChg chg="mod">
          <ac:chgData name="Jonas Gunnarsson" userId="97ebac90-55ea-456e-ba5b-c86fec2d5c2a" providerId="ADAL" clId="{83DE6F91-7447-4F1E-BEF8-28253E18472C}" dt="2019-09-16T07:39:56.042" v="1468" actId="404"/>
          <ac:spMkLst>
            <pc:docMk/>
            <pc:sldMk cId="3071740589" sldId="295"/>
            <ac:spMk id="2" creationId="{4DDC77FC-AC27-4B39-9DDA-4DA71A46ADC2}"/>
          </ac:spMkLst>
        </pc:spChg>
        <pc:spChg chg="del">
          <ac:chgData name="Jonas Gunnarsson" userId="97ebac90-55ea-456e-ba5b-c86fec2d5c2a" providerId="ADAL" clId="{83DE6F91-7447-4F1E-BEF8-28253E18472C}" dt="2019-09-16T06:13:09.937" v="1407" actId="478"/>
          <ac:spMkLst>
            <pc:docMk/>
            <pc:sldMk cId="3071740589" sldId="295"/>
            <ac:spMk id="3" creationId="{A17BBC5E-0C07-42A2-A372-D3E8434F79D5}"/>
          </ac:spMkLst>
        </pc:spChg>
        <pc:picChg chg="mod">
          <ac:chgData name="Jonas Gunnarsson" userId="97ebac90-55ea-456e-ba5b-c86fec2d5c2a" providerId="ADAL" clId="{83DE6F91-7447-4F1E-BEF8-28253E18472C}" dt="2019-09-16T08:55:41.240" v="1482" actId="1076"/>
          <ac:picMkLst>
            <pc:docMk/>
            <pc:sldMk cId="3071740589" sldId="295"/>
            <ac:picMk id="4" creationId="{87EFB8C5-9C0D-416F-BE8F-30EC0538C94F}"/>
          </ac:picMkLst>
        </pc:picChg>
      </pc:sldChg>
      <pc:sldChg chg="add del">
        <pc:chgData name="Jonas Gunnarsson" userId="97ebac90-55ea-456e-ba5b-c86fec2d5c2a" providerId="ADAL" clId="{83DE6F91-7447-4F1E-BEF8-28253E18472C}" dt="2019-09-16T11:32:21.653" v="1627" actId="2696"/>
        <pc:sldMkLst>
          <pc:docMk/>
          <pc:sldMk cId="916105851" sldId="296"/>
        </pc:sldMkLst>
      </pc:sldChg>
    </pc:docChg>
  </pc:docChgLst>
  <pc:docChgLst>
    <pc:chgData name="Jonas Gunnarsson" userId="S::jonas.gunnarsson@orebro.se::97ebac90-55ea-456e-ba5b-c86fec2d5c2a" providerId="AD" clId="Web-{82D6B0B9-771E-CC0C-854A-C5E64AE82EBE}"/>
    <pc:docChg chg="modSld">
      <pc:chgData name="Jonas Gunnarsson" userId="S::jonas.gunnarsson@orebro.se::97ebac90-55ea-456e-ba5b-c86fec2d5c2a" providerId="AD" clId="Web-{82D6B0B9-771E-CC0C-854A-C5E64AE82EBE}" dt="2019-09-04T12:34:24.647" v="38" actId="20577"/>
      <pc:docMkLst>
        <pc:docMk/>
      </pc:docMkLst>
      <pc:sldChg chg="modSp">
        <pc:chgData name="Jonas Gunnarsson" userId="S::jonas.gunnarsson@orebro.se::97ebac90-55ea-456e-ba5b-c86fec2d5c2a" providerId="AD" clId="Web-{82D6B0B9-771E-CC0C-854A-C5E64AE82EBE}" dt="2019-09-04T12:28:57.991" v="33" actId="20577"/>
        <pc:sldMkLst>
          <pc:docMk/>
          <pc:sldMk cId="1056250286" sldId="271"/>
        </pc:sldMkLst>
        <pc:spChg chg="mod">
          <ac:chgData name="Jonas Gunnarsson" userId="S::jonas.gunnarsson@orebro.se::97ebac90-55ea-456e-ba5b-c86fec2d5c2a" providerId="AD" clId="Web-{82D6B0B9-771E-CC0C-854A-C5E64AE82EBE}" dt="2019-09-04T12:28:57.991" v="33" actId="20577"/>
          <ac:spMkLst>
            <pc:docMk/>
            <pc:sldMk cId="1056250286" sldId="271"/>
            <ac:spMk id="2" creationId="{DF1BF9E6-BCB6-4E56-A2E0-E51592DA66E7}"/>
          </ac:spMkLst>
        </pc:spChg>
      </pc:sldChg>
      <pc:sldChg chg="modSp">
        <pc:chgData name="Jonas Gunnarsson" userId="S::jonas.gunnarsson@orebro.se::97ebac90-55ea-456e-ba5b-c86fec2d5c2a" providerId="AD" clId="Web-{82D6B0B9-771E-CC0C-854A-C5E64AE82EBE}" dt="2019-09-04T12:28:49.163" v="24" actId="20577"/>
        <pc:sldMkLst>
          <pc:docMk/>
          <pc:sldMk cId="858030944" sldId="272"/>
        </pc:sldMkLst>
        <pc:spChg chg="mod">
          <ac:chgData name="Jonas Gunnarsson" userId="S::jonas.gunnarsson@orebro.se::97ebac90-55ea-456e-ba5b-c86fec2d5c2a" providerId="AD" clId="Web-{82D6B0B9-771E-CC0C-854A-C5E64AE82EBE}" dt="2019-09-04T12:28:49.163" v="24" actId="20577"/>
          <ac:spMkLst>
            <pc:docMk/>
            <pc:sldMk cId="858030944" sldId="272"/>
            <ac:spMk id="2" creationId="{9C7C2B94-9A40-4E8F-A1FF-F6E667572009}"/>
          </ac:spMkLst>
        </pc:spChg>
      </pc:sldChg>
      <pc:sldChg chg="modSp">
        <pc:chgData name="Jonas Gunnarsson" userId="S::jonas.gunnarsson@orebro.se::97ebac90-55ea-456e-ba5b-c86fec2d5c2a" providerId="AD" clId="Web-{82D6B0B9-771E-CC0C-854A-C5E64AE82EBE}" dt="2019-09-04T12:28:34.413" v="13" actId="20577"/>
        <pc:sldMkLst>
          <pc:docMk/>
          <pc:sldMk cId="1848086882" sldId="274"/>
        </pc:sldMkLst>
        <pc:spChg chg="mod">
          <ac:chgData name="Jonas Gunnarsson" userId="S::jonas.gunnarsson@orebro.se::97ebac90-55ea-456e-ba5b-c86fec2d5c2a" providerId="AD" clId="Web-{82D6B0B9-771E-CC0C-854A-C5E64AE82EBE}" dt="2019-09-04T12:28:34.413" v="13" actId="20577"/>
          <ac:spMkLst>
            <pc:docMk/>
            <pc:sldMk cId="1848086882" sldId="274"/>
            <ac:spMk id="2" creationId="{BB68F735-FD90-4180-BC27-1F4633DEBEB5}"/>
          </ac:spMkLst>
        </pc:spChg>
      </pc:sldChg>
      <pc:sldChg chg="modSp">
        <pc:chgData name="Jonas Gunnarsson" userId="S::jonas.gunnarsson@orebro.se::97ebac90-55ea-456e-ba5b-c86fec2d5c2a" providerId="AD" clId="Web-{82D6B0B9-771E-CC0C-854A-C5E64AE82EBE}" dt="2019-09-04T12:34:24.647" v="38" actId="20577"/>
        <pc:sldMkLst>
          <pc:docMk/>
          <pc:sldMk cId="1108207237" sldId="275"/>
        </pc:sldMkLst>
        <pc:spChg chg="mod">
          <ac:chgData name="Jonas Gunnarsson" userId="S::jonas.gunnarsson@orebro.se::97ebac90-55ea-456e-ba5b-c86fec2d5c2a" providerId="AD" clId="Web-{82D6B0B9-771E-CC0C-854A-C5E64AE82EBE}" dt="2019-09-04T12:28:25.554" v="6" actId="20577"/>
          <ac:spMkLst>
            <pc:docMk/>
            <pc:sldMk cId="1108207237" sldId="275"/>
            <ac:spMk id="2" creationId="{C5375FB8-5773-459C-BE9C-E9E1EA083317}"/>
          </ac:spMkLst>
        </pc:spChg>
        <pc:spChg chg="mod">
          <ac:chgData name="Jonas Gunnarsson" userId="S::jonas.gunnarsson@orebro.se::97ebac90-55ea-456e-ba5b-c86fec2d5c2a" providerId="AD" clId="Web-{82D6B0B9-771E-CC0C-854A-C5E64AE82EBE}" dt="2019-09-04T12:34:24.647" v="38" actId="20577"/>
          <ac:spMkLst>
            <pc:docMk/>
            <pc:sldMk cId="1108207237" sldId="275"/>
            <ac:spMk id="3" creationId="{1A43E206-E799-4565-B2E5-DFDAC5B6D2FB}"/>
          </ac:spMkLst>
        </pc:spChg>
      </pc:sldChg>
    </pc:docChg>
  </pc:docChgLst>
  <pc:docChgLst>
    <pc:chgData name="Mikael Kindgren" userId="S::mikael.kindgren@orebro.se::0c053694-a89c-438c-87d2-258c0f3d88dd" providerId="AD" clId="Web-{553DDC5B-EA27-C461-F7E2-0737B2BDE3D2}"/>
    <pc:docChg chg="addSld modSld">
      <pc:chgData name="Mikael Kindgren" userId="S::mikael.kindgren@orebro.se::0c053694-a89c-438c-87d2-258c0f3d88dd" providerId="AD" clId="Web-{553DDC5B-EA27-C461-F7E2-0737B2BDE3D2}" dt="2019-08-27T07:00:22.510" v="120" actId="20577"/>
      <pc:docMkLst>
        <pc:docMk/>
      </pc:docMkLst>
      <pc:sldChg chg="modSp">
        <pc:chgData name="Mikael Kindgren" userId="S::mikael.kindgren@orebro.se::0c053694-a89c-438c-87d2-258c0f3d88dd" providerId="AD" clId="Web-{553DDC5B-EA27-C461-F7E2-0737B2BDE3D2}" dt="2019-08-27T06:59:55.370" v="93" actId="20577"/>
        <pc:sldMkLst>
          <pc:docMk/>
          <pc:sldMk cId="916578318" sldId="264"/>
        </pc:sldMkLst>
        <pc:spChg chg="mod">
          <ac:chgData name="Mikael Kindgren" userId="S::mikael.kindgren@orebro.se::0c053694-a89c-438c-87d2-258c0f3d88dd" providerId="AD" clId="Web-{553DDC5B-EA27-C461-F7E2-0737B2BDE3D2}" dt="2019-08-27T06:59:55.370" v="93" actId="20577"/>
          <ac:spMkLst>
            <pc:docMk/>
            <pc:sldMk cId="916578318" sldId="264"/>
            <ac:spMk id="2" creationId="{00000000-0000-0000-0000-000000000000}"/>
          </ac:spMkLst>
        </pc:spChg>
      </pc:sldChg>
      <pc:sldChg chg="modSp">
        <pc:chgData name="Mikael Kindgren" userId="S::mikael.kindgren@orebro.se::0c053694-a89c-438c-87d2-258c0f3d88dd" providerId="AD" clId="Web-{553DDC5B-EA27-C461-F7E2-0737B2BDE3D2}" dt="2019-08-27T07:00:21.213" v="118" actId="20577"/>
        <pc:sldMkLst>
          <pc:docMk/>
          <pc:sldMk cId="776103927" sldId="270"/>
        </pc:sldMkLst>
        <pc:spChg chg="mod">
          <ac:chgData name="Mikael Kindgren" userId="S::mikael.kindgren@orebro.se::0c053694-a89c-438c-87d2-258c0f3d88dd" providerId="AD" clId="Web-{553DDC5B-EA27-C461-F7E2-0737B2BDE3D2}" dt="2019-08-27T07:00:21.213" v="118" actId="20577"/>
          <ac:spMkLst>
            <pc:docMk/>
            <pc:sldMk cId="776103927" sldId="270"/>
            <ac:spMk id="2" creationId="{DE49E8FC-4F6C-4374-8C81-3B18AEDF43FD}"/>
          </ac:spMkLst>
        </pc:spChg>
      </pc:sldChg>
      <pc:sldChg chg="modSp new">
        <pc:chgData name="Mikael Kindgren" userId="S::mikael.kindgren@orebro.se::0c053694-a89c-438c-87d2-258c0f3d88dd" providerId="AD" clId="Web-{553DDC5B-EA27-C461-F7E2-0737B2BDE3D2}" dt="2019-08-27T06:58:43.620" v="36" actId="20577"/>
        <pc:sldMkLst>
          <pc:docMk/>
          <pc:sldMk cId="1056250286" sldId="271"/>
        </pc:sldMkLst>
        <pc:spChg chg="mod">
          <ac:chgData name="Mikael Kindgren" userId="S::mikael.kindgren@orebro.se::0c053694-a89c-438c-87d2-258c0f3d88dd" providerId="AD" clId="Web-{553DDC5B-EA27-C461-F7E2-0737B2BDE3D2}" dt="2019-08-27T06:58:43.620" v="36" actId="20577"/>
          <ac:spMkLst>
            <pc:docMk/>
            <pc:sldMk cId="1056250286" sldId="271"/>
            <ac:spMk id="2" creationId="{DF1BF9E6-BCB6-4E56-A2E0-E51592DA66E7}"/>
          </ac:spMkLst>
        </pc:spChg>
      </pc:sldChg>
    </pc:docChg>
  </pc:docChgLst>
  <pc:docChgLst>
    <pc:chgData name="Jonas Gunnarsson" userId="S::jonas.gunnarsson@orebro.se::97ebac90-55ea-456e-ba5b-c86fec2d5c2a" providerId="AD" clId="Web-{CAC1CEF1-CBEE-2146-B339-7F6323C3D408}"/>
    <pc:docChg chg="modSld">
      <pc:chgData name="Jonas Gunnarsson" userId="S::jonas.gunnarsson@orebro.se::97ebac90-55ea-456e-ba5b-c86fec2d5c2a" providerId="AD" clId="Web-{CAC1CEF1-CBEE-2146-B339-7F6323C3D408}" dt="2019-09-04T13:38:33.650" v="67" actId="20577"/>
      <pc:docMkLst>
        <pc:docMk/>
      </pc:docMkLst>
      <pc:sldChg chg="modSp">
        <pc:chgData name="Jonas Gunnarsson" userId="S::jonas.gunnarsson@orebro.se::97ebac90-55ea-456e-ba5b-c86fec2d5c2a" providerId="AD" clId="Web-{CAC1CEF1-CBEE-2146-B339-7F6323C3D408}" dt="2019-09-04T13:38:31.947" v="65" actId="20577"/>
        <pc:sldMkLst>
          <pc:docMk/>
          <pc:sldMk cId="0" sldId="256"/>
        </pc:sldMkLst>
        <pc:spChg chg="mod">
          <ac:chgData name="Jonas Gunnarsson" userId="S::jonas.gunnarsson@orebro.se::97ebac90-55ea-456e-ba5b-c86fec2d5c2a" providerId="AD" clId="Web-{CAC1CEF1-CBEE-2146-B339-7F6323C3D408}" dt="2019-09-04T13:38:31.947" v="65" actId="20577"/>
          <ac:spMkLst>
            <pc:docMk/>
            <pc:sldMk cId="0" sldId="256"/>
            <ac:spMk id="17410" creationId="{00000000-0000-0000-0000-000000000000}"/>
          </ac:spMkLst>
        </pc:spChg>
      </pc:sldChg>
      <pc:sldChg chg="modSp">
        <pc:chgData name="Jonas Gunnarsson" userId="S::jonas.gunnarsson@orebro.se::97ebac90-55ea-456e-ba5b-c86fec2d5c2a" providerId="AD" clId="Web-{CAC1CEF1-CBEE-2146-B339-7F6323C3D408}" dt="2019-09-04T13:37:47.305" v="58" actId="1076"/>
        <pc:sldMkLst>
          <pc:docMk/>
          <pc:sldMk cId="1848086882" sldId="274"/>
        </pc:sldMkLst>
        <pc:spChg chg="mod">
          <ac:chgData name="Jonas Gunnarsson" userId="S::jonas.gunnarsson@orebro.se::97ebac90-55ea-456e-ba5b-c86fec2d5c2a" providerId="AD" clId="Web-{CAC1CEF1-CBEE-2146-B339-7F6323C3D408}" dt="2019-09-04T13:35:21.322" v="4" actId="14100"/>
          <ac:spMkLst>
            <pc:docMk/>
            <pc:sldMk cId="1848086882" sldId="274"/>
            <ac:spMk id="3" creationId="{FDA25206-E61B-4769-8A39-55008918225A}"/>
          </ac:spMkLst>
        </pc:spChg>
        <pc:spChg chg="mod">
          <ac:chgData name="Jonas Gunnarsson" userId="S::jonas.gunnarsson@orebro.se::97ebac90-55ea-456e-ba5b-c86fec2d5c2a" providerId="AD" clId="Web-{CAC1CEF1-CBEE-2146-B339-7F6323C3D408}" dt="2019-09-04T13:37:47.305" v="58" actId="1076"/>
          <ac:spMkLst>
            <pc:docMk/>
            <pc:sldMk cId="1848086882" sldId="274"/>
            <ac:spMk id="5" creationId="{32C09FD7-ECC3-4445-816B-A87924765E1C}"/>
          </ac:spMkLst>
        </pc:spChg>
        <pc:picChg chg="mod">
          <ac:chgData name="Jonas Gunnarsson" userId="S::jonas.gunnarsson@orebro.se::97ebac90-55ea-456e-ba5b-c86fec2d5c2a" providerId="AD" clId="Web-{CAC1CEF1-CBEE-2146-B339-7F6323C3D408}" dt="2019-09-04T13:37:33.884" v="55" actId="1076"/>
          <ac:picMkLst>
            <pc:docMk/>
            <pc:sldMk cId="1848086882" sldId="274"/>
            <ac:picMk id="4" creationId="{E0230E14-46D5-4B88-AF37-E92D15831E38}"/>
          </ac:picMkLst>
        </pc:picChg>
      </pc:sldChg>
    </pc:docChg>
  </pc:docChgLst>
  <pc:docChgLst>
    <pc:chgData name="Mikael Kindgren" userId="S::mikael.kindgren@orebro.se::0c053694-a89c-438c-87d2-258c0f3d88dd" providerId="AD" clId="Web-{3AAF5BF3-901A-9ACD-2D96-064B7D67E433}"/>
    <pc:docChg chg="addSld delSld modSld sldOrd">
      <pc:chgData name="Mikael Kindgren" userId="S::mikael.kindgren@orebro.se::0c053694-a89c-438c-87d2-258c0f3d88dd" providerId="AD" clId="Web-{3AAF5BF3-901A-9ACD-2D96-064B7D67E433}" dt="2019-09-11T12:10:43.645" v="864" actId="1076"/>
      <pc:docMkLst>
        <pc:docMk/>
      </pc:docMkLst>
      <pc:sldChg chg="delSp modSp">
        <pc:chgData name="Mikael Kindgren" userId="S::mikael.kindgren@orebro.se::0c053694-a89c-438c-87d2-258c0f3d88dd" providerId="AD" clId="Web-{3AAF5BF3-901A-9ACD-2D96-064B7D67E433}" dt="2019-09-11T11:10:50.166" v="755" actId="1076"/>
        <pc:sldMkLst>
          <pc:docMk/>
          <pc:sldMk cId="0" sldId="256"/>
        </pc:sldMkLst>
        <pc:spChg chg="del">
          <ac:chgData name="Mikael Kindgren" userId="S::mikael.kindgren@orebro.se::0c053694-a89c-438c-87d2-258c0f3d88dd" providerId="AD" clId="Web-{3AAF5BF3-901A-9ACD-2D96-064B7D67E433}" dt="2019-09-11T11:10:10.838" v="752"/>
          <ac:spMkLst>
            <pc:docMk/>
            <pc:sldMk cId="0" sldId="256"/>
            <ac:spMk id="17410" creationId="{00000000-0000-0000-0000-000000000000}"/>
          </ac:spMkLst>
        </pc:spChg>
        <pc:picChg chg="mod">
          <ac:chgData name="Mikael Kindgren" userId="S::mikael.kindgren@orebro.se::0c053694-a89c-438c-87d2-258c0f3d88dd" providerId="AD" clId="Web-{3AAF5BF3-901A-9ACD-2D96-064B7D67E433}" dt="2019-09-11T11:10:50.166" v="755" actId="1076"/>
          <ac:picMkLst>
            <pc:docMk/>
            <pc:sldMk cId="0" sldId="256"/>
            <ac:picMk id="5" creationId="{8818E841-8C41-4973-BE42-DB752C78708F}"/>
          </ac:picMkLst>
        </pc:picChg>
      </pc:sldChg>
      <pc:sldChg chg="addSp modSp">
        <pc:chgData name="Mikael Kindgren" userId="S::mikael.kindgren@orebro.se::0c053694-a89c-438c-87d2-258c0f3d88dd" providerId="AD" clId="Web-{3AAF5BF3-901A-9ACD-2D96-064B7D67E433}" dt="2019-09-11T08:07:27.084" v="35" actId="20577"/>
        <pc:sldMkLst>
          <pc:docMk/>
          <pc:sldMk cId="1548143351" sldId="257"/>
        </pc:sldMkLst>
        <pc:spChg chg="mod">
          <ac:chgData name="Mikael Kindgren" userId="S::mikael.kindgren@orebro.se::0c053694-a89c-438c-87d2-258c0f3d88dd" providerId="AD" clId="Web-{3AAF5BF3-901A-9ACD-2D96-064B7D67E433}" dt="2019-09-11T08:07:27.084" v="35" actId="20577"/>
          <ac:spMkLst>
            <pc:docMk/>
            <pc:sldMk cId="1548143351" sldId="257"/>
            <ac:spMk id="2" creationId="{00000000-0000-0000-0000-000000000000}"/>
          </ac:spMkLst>
        </pc:spChg>
        <pc:spChg chg="mod">
          <ac:chgData name="Mikael Kindgren" userId="S::mikael.kindgren@orebro.se::0c053694-a89c-438c-87d2-258c0f3d88dd" providerId="AD" clId="Web-{3AAF5BF3-901A-9ACD-2D96-064B7D67E433}" dt="2019-09-11T08:07:05.819" v="29" actId="14100"/>
          <ac:spMkLst>
            <pc:docMk/>
            <pc:sldMk cId="1548143351" sldId="257"/>
            <ac:spMk id="3" creationId="{00000000-0000-0000-0000-000000000000}"/>
          </ac:spMkLst>
        </pc:spChg>
        <pc:picChg chg="add mod ord">
          <ac:chgData name="Mikael Kindgren" userId="S::mikael.kindgren@orebro.se::0c053694-a89c-438c-87d2-258c0f3d88dd" providerId="AD" clId="Web-{3AAF5BF3-901A-9ACD-2D96-064B7D67E433}" dt="2019-09-11T08:07:12.600" v="30" actId="1076"/>
          <ac:picMkLst>
            <pc:docMk/>
            <pc:sldMk cId="1548143351" sldId="257"/>
            <ac:picMk id="4" creationId="{B4D795D9-0AFF-4869-95DD-6114B4655CF6}"/>
          </ac:picMkLst>
        </pc:picChg>
      </pc:sldChg>
      <pc:sldChg chg="addSp modSp">
        <pc:chgData name="Mikael Kindgren" userId="S::mikael.kindgren@orebro.se::0c053694-a89c-438c-87d2-258c0f3d88dd" providerId="AD" clId="Web-{3AAF5BF3-901A-9ACD-2D96-064B7D67E433}" dt="2019-09-11T08:11:56.255" v="83" actId="20577"/>
        <pc:sldMkLst>
          <pc:docMk/>
          <pc:sldMk cId="2005383101" sldId="258"/>
        </pc:sldMkLst>
        <pc:spChg chg="mod">
          <ac:chgData name="Mikael Kindgren" userId="S::mikael.kindgren@orebro.se::0c053694-a89c-438c-87d2-258c0f3d88dd" providerId="AD" clId="Web-{3AAF5BF3-901A-9ACD-2D96-064B7D67E433}" dt="2019-09-11T08:11:56.255" v="83" actId="20577"/>
          <ac:spMkLst>
            <pc:docMk/>
            <pc:sldMk cId="2005383101" sldId="258"/>
            <ac:spMk id="3" creationId="{00000000-0000-0000-0000-000000000000}"/>
          </ac:spMkLst>
        </pc:spChg>
        <pc:picChg chg="add mod">
          <ac:chgData name="Mikael Kindgren" userId="S::mikael.kindgren@orebro.se::0c053694-a89c-438c-87d2-258c0f3d88dd" providerId="AD" clId="Web-{3AAF5BF3-901A-9ACD-2D96-064B7D67E433}" dt="2019-09-11T08:11:12.724" v="74" actId="1076"/>
          <ac:picMkLst>
            <pc:docMk/>
            <pc:sldMk cId="2005383101" sldId="258"/>
            <ac:picMk id="4" creationId="{CD7FD3C5-6D2C-4A03-850D-8A6B5947675D}"/>
          </ac:picMkLst>
        </pc:picChg>
      </pc:sldChg>
      <pc:sldChg chg="modSp">
        <pc:chgData name="Mikael Kindgren" userId="S::mikael.kindgren@orebro.se::0c053694-a89c-438c-87d2-258c0f3d88dd" providerId="AD" clId="Web-{3AAF5BF3-901A-9ACD-2D96-064B7D67E433}" dt="2019-09-11T08:08:33.287" v="64" actId="20577"/>
        <pc:sldMkLst>
          <pc:docMk/>
          <pc:sldMk cId="2314518711" sldId="259"/>
        </pc:sldMkLst>
        <pc:spChg chg="mod">
          <ac:chgData name="Mikael Kindgren" userId="S::mikael.kindgren@orebro.se::0c053694-a89c-438c-87d2-258c0f3d88dd" providerId="AD" clId="Web-{3AAF5BF3-901A-9ACD-2D96-064B7D67E433}" dt="2019-09-11T08:08:33.287" v="64" actId="20577"/>
          <ac:spMkLst>
            <pc:docMk/>
            <pc:sldMk cId="2314518711" sldId="259"/>
            <ac:spMk id="3" creationId="{00000000-0000-0000-0000-000000000000}"/>
          </ac:spMkLst>
        </pc:spChg>
      </pc:sldChg>
      <pc:sldChg chg="modSp">
        <pc:chgData name="Mikael Kindgren" userId="S::mikael.kindgren@orebro.se::0c053694-a89c-438c-87d2-258c0f3d88dd" providerId="AD" clId="Web-{3AAF5BF3-901A-9ACD-2D96-064B7D67E433}" dt="2019-09-11T11:16:47.496" v="757" actId="20577"/>
        <pc:sldMkLst>
          <pc:docMk/>
          <pc:sldMk cId="2141505498" sldId="260"/>
        </pc:sldMkLst>
        <pc:spChg chg="mod">
          <ac:chgData name="Mikael Kindgren" userId="S::mikael.kindgren@orebro.se::0c053694-a89c-438c-87d2-258c0f3d88dd" providerId="AD" clId="Web-{3AAF5BF3-901A-9ACD-2D96-064B7D67E433}" dt="2019-09-11T11:16:47.496" v="757" actId="20577"/>
          <ac:spMkLst>
            <pc:docMk/>
            <pc:sldMk cId="2141505498" sldId="260"/>
            <ac:spMk id="3" creationId="{00000000-0000-0000-0000-000000000000}"/>
          </ac:spMkLst>
        </pc:spChg>
        <pc:picChg chg="mod">
          <ac:chgData name="Mikael Kindgren" userId="S::mikael.kindgren@orebro.se::0c053694-a89c-438c-87d2-258c0f3d88dd" providerId="AD" clId="Web-{3AAF5BF3-901A-9ACD-2D96-064B7D67E433}" dt="2019-09-11T08:12:10.568" v="84" actId="1076"/>
          <ac:picMkLst>
            <pc:docMk/>
            <pc:sldMk cId="2141505498" sldId="260"/>
            <ac:picMk id="4" creationId="{CADE65A7-7F6A-4C9D-B6BE-4D07DE9252E8}"/>
          </ac:picMkLst>
        </pc:picChg>
      </pc:sldChg>
      <pc:sldChg chg="modSp">
        <pc:chgData name="Mikael Kindgren" userId="S::mikael.kindgren@orebro.se::0c053694-a89c-438c-87d2-258c0f3d88dd" providerId="AD" clId="Web-{3AAF5BF3-901A-9ACD-2D96-064B7D67E433}" dt="2019-09-11T11:32:05.862" v="793" actId="20577"/>
        <pc:sldMkLst>
          <pc:docMk/>
          <pc:sldMk cId="4130490119" sldId="261"/>
        </pc:sldMkLst>
        <pc:spChg chg="mod">
          <ac:chgData name="Mikael Kindgren" userId="S::mikael.kindgren@orebro.se::0c053694-a89c-438c-87d2-258c0f3d88dd" providerId="AD" clId="Web-{3AAF5BF3-901A-9ACD-2D96-064B7D67E433}" dt="2019-09-11T11:32:05.862" v="793" actId="20577"/>
          <ac:spMkLst>
            <pc:docMk/>
            <pc:sldMk cId="4130490119" sldId="261"/>
            <ac:spMk id="3" creationId="{00000000-0000-0000-0000-000000000000}"/>
          </ac:spMkLst>
        </pc:spChg>
      </pc:sldChg>
      <pc:sldChg chg="modSp">
        <pc:chgData name="Mikael Kindgren" userId="S::mikael.kindgren@orebro.se::0c053694-a89c-438c-87d2-258c0f3d88dd" providerId="AD" clId="Web-{3AAF5BF3-901A-9ACD-2D96-064B7D67E433}" dt="2019-09-11T11:32:57.050" v="800" actId="20577"/>
        <pc:sldMkLst>
          <pc:docMk/>
          <pc:sldMk cId="916578318" sldId="264"/>
        </pc:sldMkLst>
        <pc:spChg chg="mod">
          <ac:chgData name="Mikael Kindgren" userId="S::mikael.kindgren@orebro.se::0c053694-a89c-438c-87d2-258c0f3d88dd" providerId="AD" clId="Web-{3AAF5BF3-901A-9ACD-2D96-064B7D67E433}" dt="2019-09-11T11:32:57.050" v="800" actId="20577"/>
          <ac:spMkLst>
            <pc:docMk/>
            <pc:sldMk cId="916578318" sldId="264"/>
            <ac:spMk id="3" creationId="{00000000-0000-0000-0000-000000000000}"/>
          </ac:spMkLst>
        </pc:spChg>
      </pc:sldChg>
      <pc:sldChg chg="modSp">
        <pc:chgData name="Mikael Kindgren" userId="S::mikael.kindgren@orebro.se::0c053694-a89c-438c-87d2-258c0f3d88dd" providerId="AD" clId="Web-{3AAF5BF3-901A-9ACD-2D96-064B7D67E433}" dt="2019-09-11T08:52:35.011" v="751" actId="20577"/>
        <pc:sldMkLst>
          <pc:docMk/>
          <pc:sldMk cId="2447294823" sldId="267"/>
        </pc:sldMkLst>
        <pc:spChg chg="mod">
          <ac:chgData name="Mikael Kindgren" userId="S::mikael.kindgren@orebro.se::0c053694-a89c-438c-87d2-258c0f3d88dd" providerId="AD" clId="Web-{3AAF5BF3-901A-9ACD-2D96-064B7D67E433}" dt="2019-09-11T08:52:35.011" v="751" actId="20577"/>
          <ac:spMkLst>
            <pc:docMk/>
            <pc:sldMk cId="2447294823" sldId="267"/>
            <ac:spMk id="3" creationId="{3460BE11-F36B-4B11-890D-D275E0E37428}"/>
          </ac:spMkLst>
        </pc:spChg>
      </pc:sldChg>
      <pc:sldChg chg="modSp">
        <pc:chgData name="Mikael Kindgren" userId="S::mikael.kindgren@orebro.se::0c053694-a89c-438c-87d2-258c0f3d88dd" providerId="AD" clId="Web-{3AAF5BF3-901A-9ACD-2D96-064B7D67E433}" dt="2019-09-11T08:38:49.155" v="511" actId="20577"/>
        <pc:sldMkLst>
          <pc:docMk/>
          <pc:sldMk cId="1792768200" sldId="268"/>
        </pc:sldMkLst>
        <pc:spChg chg="mod">
          <ac:chgData name="Mikael Kindgren" userId="S::mikael.kindgren@orebro.se::0c053694-a89c-438c-87d2-258c0f3d88dd" providerId="AD" clId="Web-{3AAF5BF3-901A-9ACD-2D96-064B7D67E433}" dt="2019-09-11T08:38:49.155" v="511" actId="20577"/>
          <ac:spMkLst>
            <pc:docMk/>
            <pc:sldMk cId="1792768200" sldId="268"/>
            <ac:spMk id="3" creationId="{0C1C0BF3-0F4E-440D-9B1D-78D8427701B9}"/>
          </ac:spMkLst>
        </pc:spChg>
      </pc:sldChg>
      <pc:sldChg chg="modSp">
        <pc:chgData name="Mikael Kindgren" userId="S::mikael.kindgren@orebro.se::0c053694-a89c-438c-87d2-258c0f3d88dd" providerId="AD" clId="Web-{3AAF5BF3-901A-9ACD-2D96-064B7D67E433}" dt="2019-09-11T11:33:18.269" v="803" actId="20577"/>
        <pc:sldMkLst>
          <pc:docMk/>
          <pc:sldMk cId="776103927" sldId="270"/>
        </pc:sldMkLst>
        <pc:spChg chg="mod">
          <ac:chgData name="Mikael Kindgren" userId="S::mikael.kindgren@orebro.se::0c053694-a89c-438c-87d2-258c0f3d88dd" providerId="AD" clId="Web-{3AAF5BF3-901A-9ACD-2D96-064B7D67E433}" dt="2019-09-11T11:33:18.269" v="803" actId="20577"/>
          <ac:spMkLst>
            <pc:docMk/>
            <pc:sldMk cId="776103927" sldId="270"/>
            <ac:spMk id="3" creationId="{F8C8F011-8003-4715-A04C-37BCD85F0FAD}"/>
          </ac:spMkLst>
        </pc:spChg>
      </pc:sldChg>
      <pc:sldChg chg="modSp">
        <pc:chgData name="Mikael Kindgren" userId="S::mikael.kindgren@orebro.se::0c053694-a89c-438c-87d2-258c0f3d88dd" providerId="AD" clId="Web-{3AAF5BF3-901A-9ACD-2D96-064B7D67E433}" dt="2019-09-11T08:37:12.640" v="333" actId="20577"/>
        <pc:sldMkLst>
          <pc:docMk/>
          <pc:sldMk cId="1056250286" sldId="271"/>
        </pc:sldMkLst>
        <pc:spChg chg="mod">
          <ac:chgData name="Mikael Kindgren" userId="S::mikael.kindgren@orebro.se::0c053694-a89c-438c-87d2-258c0f3d88dd" providerId="AD" clId="Web-{3AAF5BF3-901A-9ACD-2D96-064B7D67E433}" dt="2019-09-11T08:37:12.640" v="333" actId="20577"/>
          <ac:spMkLst>
            <pc:docMk/>
            <pc:sldMk cId="1056250286" sldId="271"/>
            <ac:spMk id="2" creationId="{DF1BF9E6-BCB6-4E56-A2E0-E51592DA66E7}"/>
          </ac:spMkLst>
        </pc:spChg>
      </pc:sldChg>
      <pc:sldChg chg="modSp">
        <pc:chgData name="Mikael Kindgren" userId="S::mikael.kindgren@orebro.se::0c053694-a89c-438c-87d2-258c0f3d88dd" providerId="AD" clId="Web-{3AAF5BF3-901A-9ACD-2D96-064B7D67E433}" dt="2019-09-11T12:10:43.645" v="864" actId="1076"/>
        <pc:sldMkLst>
          <pc:docMk/>
          <pc:sldMk cId="75974325" sldId="278"/>
        </pc:sldMkLst>
        <pc:spChg chg="mod">
          <ac:chgData name="Mikael Kindgren" userId="S::mikael.kindgren@orebro.se::0c053694-a89c-438c-87d2-258c0f3d88dd" providerId="AD" clId="Web-{3AAF5BF3-901A-9ACD-2D96-064B7D67E433}" dt="2019-09-11T12:07:37.472" v="863" actId="20577"/>
          <ac:spMkLst>
            <pc:docMk/>
            <pc:sldMk cId="75974325" sldId="278"/>
            <ac:spMk id="3" creationId="{2930CCB7-CB7E-450B-812A-DAF741111ADF}"/>
          </ac:spMkLst>
        </pc:spChg>
        <pc:picChg chg="mod">
          <ac:chgData name="Mikael Kindgren" userId="S::mikael.kindgren@orebro.se::0c053694-a89c-438c-87d2-258c0f3d88dd" providerId="AD" clId="Web-{3AAF5BF3-901A-9ACD-2D96-064B7D67E433}" dt="2019-09-11T12:10:43.645" v="864" actId="1076"/>
          <ac:picMkLst>
            <pc:docMk/>
            <pc:sldMk cId="75974325" sldId="278"/>
            <ac:picMk id="5" creationId="{68130878-A444-4BC4-81EE-0FD5CB3F3694}"/>
          </ac:picMkLst>
        </pc:picChg>
      </pc:sldChg>
      <pc:sldChg chg="addSp modSp">
        <pc:chgData name="Mikael Kindgren" userId="S::mikael.kindgren@orebro.se::0c053694-a89c-438c-87d2-258c0f3d88dd" providerId="AD" clId="Web-{3AAF5BF3-901A-9ACD-2D96-064B7D67E433}" dt="2019-09-11T08:34:33.156" v="322" actId="20577"/>
        <pc:sldMkLst>
          <pc:docMk/>
          <pc:sldMk cId="1149270984" sldId="279"/>
        </pc:sldMkLst>
        <pc:spChg chg="mod">
          <ac:chgData name="Mikael Kindgren" userId="S::mikael.kindgren@orebro.se::0c053694-a89c-438c-87d2-258c0f3d88dd" providerId="AD" clId="Web-{3AAF5BF3-901A-9ACD-2D96-064B7D67E433}" dt="2019-09-11T08:28:33.829" v="288" actId="20577"/>
          <ac:spMkLst>
            <pc:docMk/>
            <pc:sldMk cId="1149270984" sldId="279"/>
            <ac:spMk id="2" creationId="{00D4D766-260E-4067-9ADF-8E86661B297A}"/>
          </ac:spMkLst>
        </pc:spChg>
        <pc:spChg chg="mod">
          <ac:chgData name="Mikael Kindgren" userId="S::mikael.kindgren@orebro.se::0c053694-a89c-438c-87d2-258c0f3d88dd" providerId="AD" clId="Web-{3AAF5BF3-901A-9ACD-2D96-064B7D67E433}" dt="2019-09-11T08:33:18.094" v="299" actId="14100"/>
          <ac:spMkLst>
            <pc:docMk/>
            <pc:sldMk cId="1149270984" sldId="279"/>
            <ac:spMk id="3" creationId="{C35A2ABB-E10C-42CE-BF10-61F8A298CC4E}"/>
          </ac:spMkLst>
        </pc:spChg>
        <pc:spChg chg="add mod">
          <ac:chgData name="Mikael Kindgren" userId="S::mikael.kindgren@orebro.se::0c053694-a89c-438c-87d2-258c0f3d88dd" providerId="AD" clId="Web-{3AAF5BF3-901A-9ACD-2D96-064B7D67E433}" dt="2019-09-11T08:34:33.156" v="322" actId="20577"/>
          <ac:spMkLst>
            <pc:docMk/>
            <pc:sldMk cId="1149270984" sldId="279"/>
            <ac:spMk id="6" creationId="{3EB740A7-C9CC-467F-B99B-C30699C865C0}"/>
          </ac:spMkLst>
        </pc:spChg>
        <pc:picChg chg="add mod">
          <ac:chgData name="Mikael Kindgren" userId="S::mikael.kindgren@orebro.se::0c053694-a89c-438c-87d2-258c0f3d88dd" providerId="AD" clId="Web-{3AAF5BF3-901A-9ACD-2D96-064B7D67E433}" dt="2019-09-11T08:33:21.156" v="300" actId="14100"/>
          <ac:picMkLst>
            <pc:docMk/>
            <pc:sldMk cId="1149270984" sldId="279"/>
            <ac:picMk id="4" creationId="{ACDB8BBF-C582-4594-8D56-CA39278884A7}"/>
          </ac:picMkLst>
        </pc:picChg>
      </pc:sldChg>
      <pc:sldChg chg="addSp modSp new">
        <pc:chgData name="Mikael Kindgren" userId="S::mikael.kindgren@orebro.se::0c053694-a89c-438c-87d2-258c0f3d88dd" providerId="AD" clId="Web-{3AAF5BF3-901A-9ACD-2D96-064B7D67E433}" dt="2019-09-11T08:42:15.592" v="579" actId="1076"/>
        <pc:sldMkLst>
          <pc:docMk/>
          <pc:sldMk cId="959529848" sldId="284"/>
        </pc:sldMkLst>
        <pc:spChg chg="mod">
          <ac:chgData name="Mikael Kindgren" userId="S::mikael.kindgren@orebro.se::0c053694-a89c-438c-87d2-258c0f3d88dd" providerId="AD" clId="Web-{3AAF5BF3-901A-9ACD-2D96-064B7D67E433}" dt="2019-09-11T08:40:07.936" v="528" actId="20577"/>
          <ac:spMkLst>
            <pc:docMk/>
            <pc:sldMk cId="959529848" sldId="284"/>
            <ac:spMk id="2" creationId="{C8CCA885-1FFC-406F-948E-F4E16AB3CBF3}"/>
          </ac:spMkLst>
        </pc:spChg>
        <pc:spChg chg="mod">
          <ac:chgData name="Mikael Kindgren" userId="S::mikael.kindgren@orebro.se::0c053694-a89c-438c-87d2-258c0f3d88dd" providerId="AD" clId="Web-{3AAF5BF3-901A-9ACD-2D96-064B7D67E433}" dt="2019-09-11T08:41:56.904" v="576" actId="20577"/>
          <ac:spMkLst>
            <pc:docMk/>
            <pc:sldMk cId="959529848" sldId="284"/>
            <ac:spMk id="3" creationId="{BA082DDD-059A-483A-A1C6-F5C9A1336147}"/>
          </ac:spMkLst>
        </pc:spChg>
        <pc:picChg chg="add mod">
          <ac:chgData name="Mikael Kindgren" userId="S::mikael.kindgren@orebro.se::0c053694-a89c-438c-87d2-258c0f3d88dd" providerId="AD" clId="Web-{3AAF5BF3-901A-9ACD-2D96-064B7D67E433}" dt="2019-09-11T08:42:15.592" v="579" actId="1076"/>
          <ac:picMkLst>
            <pc:docMk/>
            <pc:sldMk cId="959529848" sldId="284"/>
            <ac:picMk id="4" creationId="{221885D3-C847-44E8-9711-023D55D4DF20}"/>
          </ac:picMkLst>
        </pc:picChg>
      </pc:sldChg>
    </pc:docChg>
  </pc:docChgLst>
  <pc:docChgLst>
    <pc:chgData name="Mikael Kindgren" userId="S::mikael.kindgren@orebro.se::0c053694-a89c-438c-87d2-258c0f3d88dd" providerId="AD" clId="Web-{5813E92D-2CBE-EDF8-80CC-1A3237E843E3}"/>
    <pc:docChg chg="modSld">
      <pc:chgData name="Mikael Kindgren" userId="S::mikael.kindgren@orebro.se::0c053694-a89c-438c-87d2-258c0f3d88dd" providerId="AD" clId="Web-{5813E92D-2CBE-EDF8-80CC-1A3237E843E3}" dt="2019-09-13T09:15:20.752" v="47" actId="20577"/>
      <pc:docMkLst>
        <pc:docMk/>
      </pc:docMkLst>
      <pc:sldChg chg="modSp">
        <pc:chgData name="Mikael Kindgren" userId="S::mikael.kindgren@orebro.se::0c053694-a89c-438c-87d2-258c0f3d88dd" providerId="AD" clId="Web-{5813E92D-2CBE-EDF8-80CC-1A3237E843E3}" dt="2019-09-13T09:15:20.736" v="46" actId="20577"/>
        <pc:sldMkLst>
          <pc:docMk/>
          <pc:sldMk cId="1149270984" sldId="279"/>
        </pc:sldMkLst>
        <pc:spChg chg="mod">
          <ac:chgData name="Mikael Kindgren" userId="S::mikael.kindgren@orebro.se::0c053694-a89c-438c-87d2-258c0f3d88dd" providerId="AD" clId="Web-{5813E92D-2CBE-EDF8-80CC-1A3237E843E3}" dt="2019-09-13T09:15:20.736" v="46" actId="20577"/>
          <ac:spMkLst>
            <pc:docMk/>
            <pc:sldMk cId="1149270984" sldId="279"/>
            <ac:spMk id="6" creationId="{3EB740A7-C9CC-467F-B99B-C30699C865C0}"/>
          </ac:spMkLst>
        </pc:spChg>
      </pc:sldChg>
    </pc:docChg>
  </pc:docChgLst>
  <pc:docChgLst>
    <pc:chgData name="Marie Triumf" userId="1dc90b87-f448-42a6-ab29-61242da01723" providerId="ADAL" clId="{C18D344B-1BB8-4ECB-85C9-CF4967A65882}"/>
    <pc:docChg chg="undo custSel addSld delSld modSld sldOrd modNotesMaster modHandout">
      <pc:chgData name="Marie Triumf" userId="1dc90b87-f448-42a6-ab29-61242da01723" providerId="ADAL" clId="{C18D344B-1BB8-4ECB-85C9-CF4967A65882}" dt="2019-09-17T07:38:22.997" v="49454" actId="20577"/>
      <pc:docMkLst>
        <pc:docMk/>
      </pc:docMkLst>
      <pc:sldChg chg="modSp">
        <pc:chgData name="Marie Triumf" userId="1dc90b87-f448-42a6-ab29-61242da01723" providerId="ADAL" clId="{C18D344B-1BB8-4ECB-85C9-CF4967A65882}" dt="2019-09-03T08:10:11.410" v="0" actId="313"/>
        <pc:sldMkLst>
          <pc:docMk/>
          <pc:sldMk cId="2141505498" sldId="260"/>
        </pc:sldMkLst>
        <pc:spChg chg="mod">
          <ac:chgData name="Marie Triumf" userId="1dc90b87-f448-42a6-ab29-61242da01723" providerId="ADAL" clId="{C18D344B-1BB8-4ECB-85C9-CF4967A65882}" dt="2019-09-03T08:10:11.410" v="0" actId="313"/>
          <ac:spMkLst>
            <pc:docMk/>
            <pc:sldMk cId="2141505498" sldId="260"/>
            <ac:spMk id="3" creationId="{00000000-0000-0000-0000-000000000000}"/>
          </ac:spMkLst>
        </pc:spChg>
      </pc:sldChg>
      <pc:sldChg chg="modSp modNotesTx">
        <pc:chgData name="Marie Triumf" userId="1dc90b87-f448-42a6-ab29-61242da01723" providerId="ADAL" clId="{C18D344B-1BB8-4ECB-85C9-CF4967A65882}" dt="2019-09-15T17:14:59.490" v="28056" actId="20577"/>
        <pc:sldMkLst>
          <pc:docMk/>
          <pc:sldMk cId="4130490119" sldId="261"/>
        </pc:sldMkLst>
        <pc:spChg chg="mod">
          <ac:chgData name="Marie Triumf" userId="1dc90b87-f448-42a6-ab29-61242da01723" providerId="ADAL" clId="{C18D344B-1BB8-4ECB-85C9-CF4967A65882}" dt="2019-09-03T09:19:25.088" v="1273" actId="313"/>
          <ac:spMkLst>
            <pc:docMk/>
            <pc:sldMk cId="4130490119" sldId="261"/>
            <ac:spMk id="3" creationId="{00000000-0000-0000-0000-000000000000}"/>
          </ac:spMkLst>
        </pc:spChg>
      </pc:sldChg>
      <pc:sldChg chg="modSp del ord modNotesTx">
        <pc:chgData name="Marie Triumf" userId="1dc90b87-f448-42a6-ab29-61242da01723" providerId="ADAL" clId="{C18D344B-1BB8-4ECB-85C9-CF4967A65882}" dt="2019-09-16T09:37:19.050" v="30542" actId="2696"/>
        <pc:sldMkLst>
          <pc:docMk/>
          <pc:sldMk cId="3105160975" sldId="265"/>
        </pc:sldMkLst>
        <pc:spChg chg="mod">
          <ac:chgData name="Marie Triumf" userId="1dc90b87-f448-42a6-ab29-61242da01723" providerId="ADAL" clId="{C18D344B-1BB8-4ECB-85C9-CF4967A65882}" dt="2019-09-15T12:56:44.605" v="22098" actId="20577"/>
          <ac:spMkLst>
            <pc:docMk/>
            <pc:sldMk cId="3105160975" sldId="265"/>
            <ac:spMk id="3" creationId="{00000000-0000-0000-0000-000000000000}"/>
          </ac:spMkLst>
        </pc:spChg>
      </pc:sldChg>
      <pc:sldChg chg="modSp ord modNotesTx">
        <pc:chgData name="Marie Triumf" userId="1dc90b87-f448-42a6-ab29-61242da01723" providerId="ADAL" clId="{C18D344B-1BB8-4ECB-85C9-CF4967A65882}" dt="2019-09-16T17:27:56.672" v="44949" actId="20577"/>
        <pc:sldMkLst>
          <pc:docMk/>
          <pc:sldMk cId="4137039243" sldId="266"/>
        </pc:sldMkLst>
        <pc:spChg chg="mod">
          <ac:chgData name="Marie Triumf" userId="1dc90b87-f448-42a6-ab29-61242da01723" providerId="ADAL" clId="{C18D344B-1BB8-4ECB-85C9-CF4967A65882}" dt="2019-09-15T17:10:44.256" v="27952" actId="6549"/>
          <ac:spMkLst>
            <pc:docMk/>
            <pc:sldMk cId="4137039243" sldId="266"/>
            <ac:spMk id="2" creationId="{0AFA68B4-6384-4E5A-93DB-93C8051A16C3}"/>
          </ac:spMkLst>
        </pc:spChg>
        <pc:spChg chg="mod">
          <ac:chgData name="Marie Triumf" userId="1dc90b87-f448-42a6-ab29-61242da01723" providerId="ADAL" clId="{C18D344B-1BB8-4ECB-85C9-CF4967A65882}" dt="2019-09-16T17:20:21.685" v="44395" actId="20577"/>
          <ac:spMkLst>
            <pc:docMk/>
            <pc:sldMk cId="4137039243" sldId="266"/>
            <ac:spMk id="3" creationId="{DB6F5F16-7332-43E6-A58B-B129A0E96834}"/>
          </ac:spMkLst>
        </pc:spChg>
      </pc:sldChg>
      <pc:sldChg chg="addSp delSp modSp modNotesTx">
        <pc:chgData name="Marie Triumf" userId="1dc90b87-f448-42a6-ab29-61242da01723" providerId="ADAL" clId="{C18D344B-1BB8-4ECB-85C9-CF4967A65882}" dt="2019-09-16T14:25:14.618" v="36496" actId="6549"/>
        <pc:sldMkLst>
          <pc:docMk/>
          <pc:sldMk cId="1792768200" sldId="268"/>
        </pc:sldMkLst>
        <pc:spChg chg="del mod">
          <ac:chgData name="Marie Triumf" userId="1dc90b87-f448-42a6-ab29-61242da01723" providerId="ADAL" clId="{C18D344B-1BB8-4ECB-85C9-CF4967A65882}" dt="2019-09-03T12:27:52.010" v="3361" actId="478"/>
          <ac:spMkLst>
            <pc:docMk/>
            <pc:sldMk cId="1792768200" sldId="268"/>
            <ac:spMk id="3" creationId="{F5264863-6ECC-4C0F-AFB7-A740BDEBA03C}"/>
          </ac:spMkLst>
        </pc:spChg>
        <pc:spChg chg="add del mod">
          <ac:chgData name="Marie Triumf" userId="1dc90b87-f448-42a6-ab29-61242da01723" providerId="ADAL" clId="{C18D344B-1BB8-4ECB-85C9-CF4967A65882}" dt="2019-09-03T12:27:56.919" v="3362" actId="478"/>
          <ac:spMkLst>
            <pc:docMk/>
            <pc:sldMk cId="1792768200" sldId="268"/>
            <ac:spMk id="5" creationId="{9C89D104-341A-44B2-89D5-948916DC7F35}"/>
          </ac:spMkLst>
        </pc:spChg>
      </pc:sldChg>
      <pc:sldChg chg="addSp delSp modSp modNotesTx">
        <pc:chgData name="Marie Triumf" userId="1dc90b87-f448-42a6-ab29-61242da01723" providerId="ADAL" clId="{C18D344B-1BB8-4ECB-85C9-CF4967A65882}" dt="2019-09-17T07:27:32.039" v="49139" actId="6549"/>
        <pc:sldMkLst>
          <pc:docMk/>
          <pc:sldMk cId="1056250286" sldId="271"/>
        </pc:sldMkLst>
        <pc:spChg chg="mod">
          <ac:chgData name="Marie Triumf" userId="1dc90b87-f448-42a6-ab29-61242da01723" providerId="ADAL" clId="{C18D344B-1BB8-4ECB-85C9-CF4967A65882}" dt="2019-09-16T09:49:19.238" v="30893" actId="20577"/>
          <ac:spMkLst>
            <pc:docMk/>
            <pc:sldMk cId="1056250286" sldId="271"/>
            <ac:spMk id="2" creationId="{DF1BF9E6-BCB6-4E56-A2E0-E51592DA66E7}"/>
          </ac:spMkLst>
        </pc:spChg>
        <pc:spChg chg="mod">
          <ac:chgData name="Marie Triumf" userId="1dc90b87-f448-42a6-ab29-61242da01723" providerId="ADAL" clId="{C18D344B-1BB8-4ECB-85C9-CF4967A65882}" dt="2019-09-06T10:49:31.485" v="8921" actId="20577"/>
          <ac:spMkLst>
            <pc:docMk/>
            <pc:sldMk cId="1056250286" sldId="271"/>
            <ac:spMk id="3" creationId="{B4E14239-F636-4D81-8F0D-F5E8929A862C}"/>
          </ac:spMkLst>
        </pc:spChg>
        <pc:spChg chg="add del mod">
          <ac:chgData name="Marie Triumf" userId="1dc90b87-f448-42a6-ab29-61242da01723" providerId="ADAL" clId="{C18D344B-1BB8-4ECB-85C9-CF4967A65882}" dt="2019-09-03T09:29:21.084" v="1328" actId="478"/>
          <ac:spMkLst>
            <pc:docMk/>
            <pc:sldMk cId="1056250286" sldId="271"/>
            <ac:spMk id="12" creationId="{832FEDF5-FB3C-4660-A85E-DBB7FD70E70C}"/>
          </ac:spMkLst>
        </pc:spChg>
        <pc:picChg chg="add mod">
          <ac:chgData name="Marie Triumf" userId="1dc90b87-f448-42a6-ab29-61242da01723" providerId="ADAL" clId="{C18D344B-1BB8-4ECB-85C9-CF4967A65882}" dt="2019-09-06T10:49:35.647" v="8922" actId="1076"/>
          <ac:picMkLst>
            <pc:docMk/>
            <pc:sldMk cId="1056250286" sldId="271"/>
            <ac:picMk id="5" creationId="{C7043C69-A56F-4405-B8A5-28142FA61337}"/>
          </ac:picMkLst>
        </pc:picChg>
        <pc:picChg chg="add del mod">
          <ac:chgData name="Marie Triumf" userId="1dc90b87-f448-42a6-ab29-61242da01723" providerId="ADAL" clId="{C18D344B-1BB8-4ECB-85C9-CF4967A65882}" dt="2019-09-03T09:04:09.143" v="911" actId="478"/>
          <ac:picMkLst>
            <pc:docMk/>
            <pc:sldMk cId="1056250286" sldId="271"/>
            <ac:picMk id="7" creationId="{9F1B6CFA-84DC-4D1A-ADB5-B74BAF106348}"/>
          </ac:picMkLst>
        </pc:picChg>
        <pc:picChg chg="add mod">
          <ac:chgData name="Marie Triumf" userId="1dc90b87-f448-42a6-ab29-61242da01723" providerId="ADAL" clId="{C18D344B-1BB8-4ECB-85C9-CF4967A65882}" dt="2019-09-06T10:49:37.875" v="8923" actId="1076"/>
          <ac:picMkLst>
            <pc:docMk/>
            <pc:sldMk cId="1056250286" sldId="271"/>
            <ac:picMk id="9" creationId="{AB709B27-11C6-41BB-BCCF-6D54AC442ACA}"/>
          </ac:picMkLst>
        </pc:picChg>
        <pc:picChg chg="add mod">
          <ac:chgData name="Marie Triumf" userId="1dc90b87-f448-42a6-ab29-61242da01723" providerId="ADAL" clId="{C18D344B-1BB8-4ECB-85C9-CF4967A65882}" dt="2019-09-06T10:49:39.413" v="8924" actId="1076"/>
          <ac:picMkLst>
            <pc:docMk/>
            <pc:sldMk cId="1056250286" sldId="271"/>
            <ac:picMk id="11" creationId="{16D50CF7-38D0-489A-AABC-56ED1309CFC6}"/>
          </ac:picMkLst>
        </pc:picChg>
      </pc:sldChg>
      <pc:sldChg chg="addSp modSp add modNotesTx">
        <pc:chgData name="Marie Triumf" userId="1dc90b87-f448-42a6-ab29-61242da01723" providerId="ADAL" clId="{C18D344B-1BB8-4ECB-85C9-CF4967A65882}" dt="2019-09-17T07:31:14.381" v="49392" actId="313"/>
        <pc:sldMkLst>
          <pc:docMk/>
          <pc:sldMk cId="858030944" sldId="272"/>
        </pc:sldMkLst>
        <pc:spChg chg="mod">
          <ac:chgData name="Marie Triumf" userId="1dc90b87-f448-42a6-ab29-61242da01723" providerId="ADAL" clId="{C18D344B-1BB8-4ECB-85C9-CF4967A65882}" dt="2019-09-03T09:15:14.998" v="1068" actId="20577"/>
          <ac:spMkLst>
            <pc:docMk/>
            <pc:sldMk cId="858030944" sldId="272"/>
            <ac:spMk id="2" creationId="{9C7C2B94-9A40-4E8F-A1FF-F6E667572009}"/>
          </ac:spMkLst>
        </pc:spChg>
        <pc:spChg chg="mod">
          <ac:chgData name="Marie Triumf" userId="1dc90b87-f448-42a6-ab29-61242da01723" providerId="ADAL" clId="{C18D344B-1BB8-4ECB-85C9-CF4967A65882}" dt="2019-09-11T20:31:59.524" v="10838" actId="20577"/>
          <ac:spMkLst>
            <pc:docMk/>
            <pc:sldMk cId="858030944" sldId="272"/>
            <ac:spMk id="3" creationId="{F54E6122-28DB-46CF-862B-4AA84E343823}"/>
          </ac:spMkLst>
        </pc:spChg>
        <pc:picChg chg="add mod">
          <ac:chgData name="Marie Triumf" userId="1dc90b87-f448-42a6-ab29-61242da01723" providerId="ADAL" clId="{C18D344B-1BB8-4ECB-85C9-CF4967A65882}" dt="2019-09-11T20:32:02.797" v="10839" actId="1076"/>
          <ac:picMkLst>
            <pc:docMk/>
            <pc:sldMk cId="858030944" sldId="272"/>
            <ac:picMk id="5" creationId="{DA3A41BC-25FC-490F-B330-2AA16EB4BA0E}"/>
          </ac:picMkLst>
        </pc:picChg>
      </pc:sldChg>
      <pc:sldChg chg="addSp delSp modSp add ord modNotesTx">
        <pc:chgData name="Marie Triumf" userId="1dc90b87-f448-42a6-ab29-61242da01723" providerId="ADAL" clId="{C18D344B-1BB8-4ECB-85C9-CF4967A65882}" dt="2019-09-17T07:37:57.410" v="49449" actId="20577"/>
        <pc:sldMkLst>
          <pc:docMk/>
          <pc:sldMk cId="1788612197" sldId="273"/>
        </pc:sldMkLst>
        <pc:spChg chg="mod">
          <ac:chgData name="Marie Triumf" userId="1dc90b87-f448-42a6-ab29-61242da01723" providerId="ADAL" clId="{C18D344B-1BB8-4ECB-85C9-CF4967A65882}" dt="2019-09-15T17:13:22.440" v="27973" actId="20577"/>
          <ac:spMkLst>
            <pc:docMk/>
            <pc:sldMk cId="1788612197" sldId="273"/>
            <ac:spMk id="2" creationId="{D9816A86-99C0-4903-A0DA-B199CC392D82}"/>
          </ac:spMkLst>
        </pc:spChg>
        <pc:spChg chg="mod">
          <ac:chgData name="Marie Triumf" userId="1dc90b87-f448-42a6-ab29-61242da01723" providerId="ADAL" clId="{C18D344B-1BB8-4ECB-85C9-CF4967A65882}" dt="2019-09-15T17:15:58.560" v="28070" actId="1076"/>
          <ac:spMkLst>
            <pc:docMk/>
            <pc:sldMk cId="1788612197" sldId="273"/>
            <ac:spMk id="3" creationId="{E832A351-294F-4A38-A4C3-D81F32EDA317}"/>
          </ac:spMkLst>
        </pc:spChg>
        <pc:picChg chg="add del mod">
          <ac:chgData name="Marie Triumf" userId="1dc90b87-f448-42a6-ab29-61242da01723" providerId="ADAL" clId="{C18D344B-1BB8-4ECB-85C9-CF4967A65882}" dt="2019-09-03T12:48:37.061" v="3367"/>
          <ac:picMkLst>
            <pc:docMk/>
            <pc:sldMk cId="1788612197" sldId="273"/>
            <ac:picMk id="4" creationId="{9F5E2015-DC8F-4A4B-B2E3-6450E8F9DD5E}"/>
          </ac:picMkLst>
        </pc:picChg>
      </pc:sldChg>
      <pc:sldChg chg="addSp modSp add modNotesTx">
        <pc:chgData name="Marie Triumf" userId="1dc90b87-f448-42a6-ab29-61242da01723" providerId="ADAL" clId="{C18D344B-1BB8-4ECB-85C9-CF4967A65882}" dt="2019-09-17T07:37:30.258" v="49437" actId="313"/>
        <pc:sldMkLst>
          <pc:docMk/>
          <pc:sldMk cId="1848086882" sldId="274"/>
        </pc:sldMkLst>
        <pc:spChg chg="mod">
          <ac:chgData name="Marie Triumf" userId="1dc90b87-f448-42a6-ab29-61242da01723" providerId="ADAL" clId="{C18D344B-1BB8-4ECB-85C9-CF4967A65882}" dt="2019-09-15T17:09:07.910" v="27871" actId="20577"/>
          <ac:spMkLst>
            <pc:docMk/>
            <pc:sldMk cId="1848086882" sldId="274"/>
            <ac:spMk id="2" creationId="{BB68F735-FD90-4180-BC27-1F4633DEBEB5}"/>
          </ac:spMkLst>
        </pc:spChg>
        <pc:spChg chg="mod">
          <ac:chgData name="Marie Triumf" userId="1dc90b87-f448-42a6-ab29-61242da01723" providerId="ADAL" clId="{C18D344B-1BB8-4ECB-85C9-CF4967A65882}" dt="2019-09-06T05:56:17.730" v="4195" actId="14100"/>
          <ac:spMkLst>
            <pc:docMk/>
            <pc:sldMk cId="1848086882" sldId="274"/>
            <ac:spMk id="3" creationId="{FDA25206-E61B-4769-8A39-55008918225A}"/>
          </ac:spMkLst>
        </pc:spChg>
        <pc:spChg chg="add mod">
          <ac:chgData name="Marie Triumf" userId="1dc90b87-f448-42a6-ab29-61242da01723" providerId="ADAL" clId="{C18D344B-1BB8-4ECB-85C9-CF4967A65882}" dt="2019-09-06T05:56:59.041" v="4199" actId="1076"/>
          <ac:spMkLst>
            <pc:docMk/>
            <pc:sldMk cId="1848086882" sldId="274"/>
            <ac:spMk id="5" creationId="{32C09FD7-ECC3-4445-816B-A87924765E1C}"/>
          </ac:spMkLst>
        </pc:spChg>
        <pc:picChg chg="add mod">
          <ac:chgData name="Marie Triumf" userId="1dc90b87-f448-42a6-ab29-61242da01723" providerId="ADAL" clId="{C18D344B-1BB8-4ECB-85C9-CF4967A65882}" dt="2019-09-06T05:57:09.643" v="4201" actId="1076"/>
          <ac:picMkLst>
            <pc:docMk/>
            <pc:sldMk cId="1848086882" sldId="274"/>
            <ac:picMk id="4" creationId="{E0230E14-46D5-4B88-AF37-E92D15831E38}"/>
          </ac:picMkLst>
        </pc:picChg>
      </pc:sldChg>
      <pc:sldChg chg="modSp add ord modAnim">
        <pc:chgData name="Marie Triumf" userId="1dc90b87-f448-42a6-ab29-61242da01723" providerId="ADAL" clId="{C18D344B-1BB8-4ECB-85C9-CF4967A65882}" dt="2019-09-16T18:09:59.470" v="45278" actId="20577"/>
        <pc:sldMkLst>
          <pc:docMk/>
          <pc:sldMk cId="1108207237" sldId="275"/>
        </pc:sldMkLst>
        <pc:spChg chg="mod">
          <ac:chgData name="Marie Triumf" userId="1dc90b87-f448-42a6-ab29-61242da01723" providerId="ADAL" clId="{C18D344B-1BB8-4ECB-85C9-CF4967A65882}" dt="2019-09-06T06:52:10.517" v="5827" actId="20577"/>
          <ac:spMkLst>
            <pc:docMk/>
            <pc:sldMk cId="1108207237" sldId="275"/>
            <ac:spMk id="2" creationId="{C5375FB8-5773-459C-BE9C-E9E1EA083317}"/>
          </ac:spMkLst>
        </pc:spChg>
        <pc:spChg chg="mod">
          <ac:chgData name="Marie Triumf" userId="1dc90b87-f448-42a6-ab29-61242da01723" providerId="ADAL" clId="{C18D344B-1BB8-4ECB-85C9-CF4967A65882}" dt="2019-09-16T18:09:59.470" v="45278" actId="20577"/>
          <ac:spMkLst>
            <pc:docMk/>
            <pc:sldMk cId="1108207237" sldId="275"/>
            <ac:spMk id="3" creationId="{1A43E206-E799-4565-B2E5-DFDAC5B6D2FB}"/>
          </ac:spMkLst>
        </pc:spChg>
      </pc:sldChg>
      <pc:sldChg chg="addSp modSp modNotesTx">
        <pc:chgData name="Marie Triumf" userId="1dc90b87-f448-42a6-ab29-61242da01723" providerId="ADAL" clId="{C18D344B-1BB8-4ECB-85C9-CF4967A65882}" dt="2019-09-17T07:21:28.600" v="48777" actId="5793"/>
        <pc:sldMkLst>
          <pc:docMk/>
          <pc:sldMk cId="2962860566" sldId="276"/>
        </pc:sldMkLst>
        <pc:spChg chg="mod">
          <ac:chgData name="Marie Triumf" userId="1dc90b87-f448-42a6-ab29-61242da01723" providerId="ADAL" clId="{C18D344B-1BB8-4ECB-85C9-CF4967A65882}" dt="2019-09-06T11:59:10.910" v="9692" actId="14100"/>
          <ac:spMkLst>
            <pc:docMk/>
            <pc:sldMk cId="2962860566" sldId="276"/>
            <ac:spMk id="3" creationId="{33C86E05-7E1A-49B6-9A00-B037B165AFD0}"/>
          </ac:spMkLst>
        </pc:spChg>
        <pc:picChg chg="add mod">
          <ac:chgData name="Marie Triumf" userId="1dc90b87-f448-42a6-ab29-61242da01723" providerId="ADAL" clId="{C18D344B-1BB8-4ECB-85C9-CF4967A65882}" dt="2019-09-06T11:59:01.782" v="9690" actId="1076"/>
          <ac:picMkLst>
            <pc:docMk/>
            <pc:sldMk cId="2962860566" sldId="276"/>
            <ac:picMk id="5" creationId="{91FCF3CE-090C-42A9-95AB-47675F8DF342}"/>
          </ac:picMkLst>
        </pc:picChg>
      </pc:sldChg>
      <pc:sldChg chg="addSp delSp modSp add ord modNotesTx">
        <pc:chgData name="Marie Triumf" userId="1dc90b87-f448-42a6-ab29-61242da01723" providerId="ADAL" clId="{C18D344B-1BB8-4ECB-85C9-CF4967A65882}" dt="2019-09-16T18:17:55.850" v="45454" actId="20577"/>
        <pc:sldMkLst>
          <pc:docMk/>
          <pc:sldMk cId="3007617384" sldId="281"/>
        </pc:sldMkLst>
        <pc:spChg chg="mod">
          <ac:chgData name="Marie Triumf" userId="1dc90b87-f448-42a6-ab29-61242da01723" providerId="ADAL" clId="{C18D344B-1BB8-4ECB-85C9-CF4967A65882}" dt="2019-09-06T07:09:27.899" v="6455" actId="20577"/>
          <ac:spMkLst>
            <pc:docMk/>
            <pc:sldMk cId="3007617384" sldId="281"/>
            <ac:spMk id="2" creationId="{E2F104DB-34AF-47DC-9F5C-BA4132AE80B9}"/>
          </ac:spMkLst>
        </pc:spChg>
        <pc:spChg chg="mod">
          <ac:chgData name="Marie Triumf" userId="1dc90b87-f448-42a6-ab29-61242da01723" providerId="ADAL" clId="{C18D344B-1BB8-4ECB-85C9-CF4967A65882}" dt="2019-09-10T13:56:08.273" v="10659" actId="1076"/>
          <ac:spMkLst>
            <pc:docMk/>
            <pc:sldMk cId="3007617384" sldId="281"/>
            <ac:spMk id="3" creationId="{F6AE389C-12D7-44AA-8475-E5124380503E}"/>
          </ac:spMkLst>
        </pc:spChg>
        <pc:spChg chg="add del mod">
          <ac:chgData name="Marie Triumf" userId="1dc90b87-f448-42a6-ab29-61242da01723" providerId="ADAL" clId="{C18D344B-1BB8-4ECB-85C9-CF4967A65882}" dt="2019-09-06T10:25:22.683" v="7104" actId="478"/>
          <ac:spMkLst>
            <pc:docMk/>
            <pc:sldMk cId="3007617384" sldId="281"/>
            <ac:spMk id="4" creationId="{71938F47-FE2B-4390-9514-8C0BF0705410}"/>
          </ac:spMkLst>
        </pc:spChg>
        <pc:spChg chg="add del mod">
          <ac:chgData name="Marie Triumf" userId="1dc90b87-f448-42a6-ab29-61242da01723" providerId="ADAL" clId="{C18D344B-1BB8-4ECB-85C9-CF4967A65882}" dt="2019-09-06T07:23:45.075" v="7097" actId="478"/>
          <ac:spMkLst>
            <pc:docMk/>
            <pc:sldMk cId="3007617384" sldId="281"/>
            <ac:spMk id="5" creationId="{5A5F9130-F07E-4AC2-B820-EA8409CD7F11}"/>
          </ac:spMkLst>
        </pc:spChg>
        <pc:spChg chg="add del mod">
          <ac:chgData name="Marie Triumf" userId="1dc90b87-f448-42a6-ab29-61242da01723" providerId="ADAL" clId="{C18D344B-1BB8-4ECB-85C9-CF4967A65882}" dt="2019-09-06T10:25:14.640" v="7098" actId="478"/>
          <ac:spMkLst>
            <pc:docMk/>
            <pc:sldMk cId="3007617384" sldId="281"/>
            <ac:spMk id="6" creationId="{DCB85089-E321-45FC-B032-BF60BA05981A}"/>
          </ac:spMkLst>
        </pc:spChg>
        <pc:spChg chg="add del mod">
          <ac:chgData name="Marie Triumf" userId="1dc90b87-f448-42a6-ab29-61242da01723" providerId="ADAL" clId="{C18D344B-1BB8-4ECB-85C9-CF4967A65882}" dt="2019-09-06T07:18:48.490" v="6923"/>
          <ac:spMkLst>
            <pc:docMk/>
            <pc:sldMk cId="3007617384" sldId="281"/>
            <ac:spMk id="11" creationId="{AE1C2CEF-91C3-4C13-AD43-6E53B7F44BDF}"/>
          </ac:spMkLst>
        </pc:spChg>
        <pc:spChg chg="add">
          <ac:chgData name="Marie Triumf" userId="1dc90b87-f448-42a6-ab29-61242da01723" providerId="ADAL" clId="{C18D344B-1BB8-4ECB-85C9-CF4967A65882}" dt="2019-09-06T07:18:51.727" v="6924"/>
          <ac:spMkLst>
            <pc:docMk/>
            <pc:sldMk cId="3007617384" sldId="281"/>
            <ac:spMk id="12" creationId="{41EB79EB-F1CE-41FA-BF56-D754DECB641A}"/>
          </ac:spMkLst>
        </pc:spChg>
        <pc:spChg chg="add mod">
          <ac:chgData name="Marie Triumf" userId="1dc90b87-f448-42a6-ab29-61242da01723" providerId="ADAL" clId="{C18D344B-1BB8-4ECB-85C9-CF4967A65882}" dt="2019-09-06T07:18:56.054" v="6925" actId="571"/>
          <ac:spMkLst>
            <pc:docMk/>
            <pc:sldMk cId="3007617384" sldId="281"/>
            <ac:spMk id="13" creationId="{94FAFB45-A691-4762-BE05-B51176CFE523}"/>
          </ac:spMkLst>
        </pc:spChg>
        <pc:spChg chg="add">
          <ac:chgData name="Marie Triumf" userId="1dc90b87-f448-42a6-ab29-61242da01723" providerId="ADAL" clId="{C18D344B-1BB8-4ECB-85C9-CF4967A65882}" dt="2019-09-06T07:18:58.918" v="6926"/>
          <ac:spMkLst>
            <pc:docMk/>
            <pc:sldMk cId="3007617384" sldId="281"/>
            <ac:spMk id="14" creationId="{24C78B0B-7F55-4006-B7C1-94EC488C6732}"/>
          </ac:spMkLst>
        </pc:spChg>
        <pc:spChg chg="add">
          <ac:chgData name="Marie Triumf" userId="1dc90b87-f448-42a6-ab29-61242da01723" providerId="ADAL" clId="{C18D344B-1BB8-4ECB-85C9-CF4967A65882}" dt="2019-09-06T07:19:08.993" v="6927"/>
          <ac:spMkLst>
            <pc:docMk/>
            <pc:sldMk cId="3007617384" sldId="281"/>
            <ac:spMk id="15" creationId="{58660DEA-50D7-4D77-9DDF-51EE68685DDC}"/>
          </ac:spMkLst>
        </pc:spChg>
        <pc:spChg chg="add del mod">
          <ac:chgData name="Marie Triumf" userId="1dc90b87-f448-42a6-ab29-61242da01723" providerId="ADAL" clId="{C18D344B-1BB8-4ECB-85C9-CF4967A65882}" dt="2019-09-06T10:25:30.408" v="7107" actId="478"/>
          <ac:spMkLst>
            <pc:docMk/>
            <pc:sldMk cId="3007617384" sldId="281"/>
            <ac:spMk id="16" creationId="{6A7D0F98-535A-4767-83C6-CD30B268BE88}"/>
          </ac:spMkLst>
        </pc:spChg>
        <pc:picChg chg="add mod">
          <ac:chgData name="Marie Triumf" userId="1dc90b87-f448-42a6-ab29-61242da01723" providerId="ADAL" clId="{C18D344B-1BB8-4ECB-85C9-CF4967A65882}" dt="2019-09-06T10:39:22.678" v="7554" actId="1076"/>
          <ac:picMkLst>
            <pc:docMk/>
            <pc:sldMk cId="3007617384" sldId="281"/>
            <ac:picMk id="18" creationId="{5FAFEC0C-CE91-4F39-A62D-117900884618}"/>
          </ac:picMkLst>
        </pc:picChg>
        <pc:cxnChg chg="add del mod">
          <ac:chgData name="Marie Triumf" userId="1dc90b87-f448-42a6-ab29-61242da01723" providerId="ADAL" clId="{C18D344B-1BB8-4ECB-85C9-CF4967A65882}" dt="2019-09-06T10:25:25.206" v="7105" actId="478"/>
          <ac:cxnSpMkLst>
            <pc:docMk/>
            <pc:sldMk cId="3007617384" sldId="281"/>
            <ac:cxnSpMk id="8" creationId="{91B4A1E3-4113-4C86-8133-483F63079D83}"/>
          </ac:cxnSpMkLst>
        </pc:cxnChg>
      </pc:sldChg>
      <pc:sldChg chg="addSp delSp modSp add ord modNotesTx">
        <pc:chgData name="Marie Triumf" userId="1dc90b87-f448-42a6-ab29-61242da01723" providerId="ADAL" clId="{C18D344B-1BB8-4ECB-85C9-CF4967A65882}" dt="2019-09-16T13:36:56.537" v="34095" actId="20577"/>
        <pc:sldMkLst>
          <pc:docMk/>
          <pc:sldMk cId="2746880855" sldId="285"/>
        </pc:sldMkLst>
        <pc:spChg chg="mod">
          <ac:chgData name="Marie Triumf" userId="1dc90b87-f448-42a6-ab29-61242da01723" providerId="ADAL" clId="{C18D344B-1BB8-4ECB-85C9-CF4967A65882}" dt="2019-09-16T09:44:38.859" v="30813" actId="20577"/>
          <ac:spMkLst>
            <pc:docMk/>
            <pc:sldMk cId="2746880855" sldId="285"/>
            <ac:spMk id="2" creationId="{00000000-0000-0000-0000-000000000000}"/>
          </ac:spMkLst>
        </pc:spChg>
        <pc:spChg chg="mod">
          <ac:chgData name="Marie Triumf" userId="1dc90b87-f448-42a6-ab29-61242da01723" providerId="ADAL" clId="{C18D344B-1BB8-4ECB-85C9-CF4967A65882}" dt="2019-09-16T09:44:31.863" v="30801" actId="113"/>
          <ac:spMkLst>
            <pc:docMk/>
            <pc:sldMk cId="2746880855" sldId="285"/>
            <ac:spMk id="3" creationId="{00000000-0000-0000-0000-000000000000}"/>
          </ac:spMkLst>
        </pc:spChg>
        <pc:picChg chg="add del mod">
          <ac:chgData name="Marie Triumf" userId="1dc90b87-f448-42a6-ab29-61242da01723" providerId="ADAL" clId="{C18D344B-1BB8-4ECB-85C9-CF4967A65882}" dt="2019-09-12T08:47:24.442" v="10892" actId="478"/>
          <ac:picMkLst>
            <pc:docMk/>
            <pc:sldMk cId="2746880855" sldId="285"/>
            <ac:picMk id="5" creationId="{CE6A8C67-41ED-4361-BA13-CF3DBB9AD090}"/>
          </ac:picMkLst>
        </pc:picChg>
        <pc:picChg chg="add mod">
          <ac:chgData name="Marie Triumf" userId="1dc90b87-f448-42a6-ab29-61242da01723" providerId="ADAL" clId="{C18D344B-1BB8-4ECB-85C9-CF4967A65882}" dt="2019-09-12T08:50:55.678" v="10894" actId="1076"/>
          <ac:picMkLst>
            <pc:docMk/>
            <pc:sldMk cId="2746880855" sldId="285"/>
            <ac:picMk id="7" creationId="{EDEFAB97-903B-4FE0-9847-9DF0230CFCE1}"/>
          </ac:picMkLst>
        </pc:picChg>
      </pc:sldChg>
      <pc:sldChg chg="addSp delSp modSp add modNotesTx">
        <pc:chgData name="Marie Triumf" userId="1dc90b87-f448-42a6-ab29-61242da01723" providerId="ADAL" clId="{C18D344B-1BB8-4ECB-85C9-CF4967A65882}" dt="2019-09-17T06:24:22.071" v="45688" actId="6549"/>
        <pc:sldMkLst>
          <pc:docMk/>
          <pc:sldMk cId="1186758759" sldId="286"/>
        </pc:sldMkLst>
        <pc:spChg chg="mod">
          <ac:chgData name="Marie Triumf" userId="1dc90b87-f448-42a6-ab29-61242da01723" providerId="ADAL" clId="{C18D344B-1BB8-4ECB-85C9-CF4967A65882}" dt="2019-09-13T14:23:29.514" v="12228" actId="20577"/>
          <ac:spMkLst>
            <pc:docMk/>
            <pc:sldMk cId="1186758759" sldId="286"/>
            <ac:spMk id="2" creationId="{1D8AE0A6-46D8-4316-9854-EBAAD4E79B9E}"/>
          </ac:spMkLst>
        </pc:spChg>
        <pc:spChg chg="del mod">
          <ac:chgData name="Marie Triumf" userId="1dc90b87-f448-42a6-ab29-61242da01723" providerId="ADAL" clId="{C18D344B-1BB8-4ECB-85C9-CF4967A65882}" dt="2019-09-13T14:19:00.489" v="12099" actId="478"/>
          <ac:spMkLst>
            <pc:docMk/>
            <pc:sldMk cId="1186758759" sldId="286"/>
            <ac:spMk id="3" creationId="{22ACF0B6-A3BF-4F2B-94E1-2B2A308C42EF}"/>
          </ac:spMkLst>
        </pc:spChg>
        <pc:spChg chg="add mod">
          <ac:chgData name="Marie Triumf" userId="1dc90b87-f448-42a6-ab29-61242da01723" providerId="ADAL" clId="{C18D344B-1BB8-4ECB-85C9-CF4967A65882}" dt="2019-09-13T15:30:46.057" v="16596" actId="113"/>
          <ac:spMkLst>
            <pc:docMk/>
            <pc:sldMk cId="1186758759" sldId="286"/>
            <ac:spMk id="4" creationId="{F19C5C2D-55D4-4845-91CD-3FE77F888C48}"/>
          </ac:spMkLst>
        </pc:spChg>
        <pc:spChg chg="add mod">
          <ac:chgData name="Marie Triumf" userId="1dc90b87-f448-42a6-ab29-61242da01723" providerId="ADAL" clId="{C18D344B-1BB8-4ECB-85C9-CF4967A65882}" dt="2019-09-13T15:31:07.504" v="16598" actId="1076"/>
          <ac:spMkLst>
            <pc:docMk/>
            <pc:sldMk cId="1186758759" sldId="286"/>
            <ac:spMk id="6" creationId="{C871FB19-18A6-4B49-A672-64812DC2F4F1}"/>
          </ac:spMkLst>
        </pc:spChg>
        <pc:spChg chg="add mod">
          <ac:chgData name="Marie Triumf" userId="1dc90b87-f448-42a6-ab29-61242da01723" providerId="ADAL" clId="{C18D344B-1BB8-4ECB-85C9-CF4967A65882}" dt="2019-09-13T15:30:06.128" v="16592" actId="113"/>
          <ac:spMkLst>
            <pc:docMk/>
            <pc:sldMk cId="1186758759" sldId="286"/>
            <ac:spMk id="7" creationId="{36535C3E-8E1E-4FE9-BE2C-B5A653B7E495}"/>
          </ac:spMkLst>
        </pc:spChg>
        <pc:spChg chg="add mod">
          <ac:chgData name="Marie Triumf" userId="1dc90b87-f448-42a6-ab29-61242da01723" providerId="ADAL" clId="{C18D344B-1BB8-4ECB-85C9-CF4967A65882}" dt="2019-09-13T15:29:32.580" v="16586" actId="113"/>
          <ac:spMkLst>
            <pc:docMk/>
            <pc:sldMk cId="1186758759" sldId="286"/>
            <ac:spMk id="8" creationId="{77B715AB-63F8-40B3-B07D-0CBFD99BC917}"/>
          </ac:spMkLst>
        </pc:spChg>
        <pc:spChg chg="add mod">
          <ac:chgData name="Marie Triumf" userId="1dc90b87-f448-42a6-ab29-61242da01723" providerId="ADAL" clId="{C18D344B-1BB8-4ECB-85C9-CF4967A65882}" dt="2019-09-13T17:11:36.907" v="18108" actId="115"/>
          <ac:spMkLst>
            <pc:docMk/>
            <pc:sldMk cId="1186758759" sldId="286"/>
            <ac:spMk id="9" creationId="{F8354B9C-31C2-4915-935D-BD6520418EF4}"/>
          </ac:spMkLst>
        </pc:spChg>
        <pc:spChg chg="add del mod">
          <ac:chgData name="Marie Triumf" userId="1dc90b87-f448-42a6-ab29-61242da01723" providerId="ADAL" clId="{C18D344B-1BB8-4ECB-85C9-CF4967A65882}" dt="2019-09-13T14:17:34.339" v="12087" actId="478"/>
          <ac:spMkLst>
            <pc:docMk/>
            <pc:sldMk cId="1186758759" sldId="286"/>
            <ac:spMk id="10" creationId="{A4102EBA-3CA9-4866-8CA3-086DE2F46F54}"/>
          </ac:spMkLst>
        </pc:spChg>
        <pc:spChg chg="add del mod">
          <ac:chgData name="Marie Triumf" userId="1dc90b87-f448-42a6-ab29-61242da01723" providerId="ADAL" clId="{C18D344B-1BB8-4ECB-85C9-CF4967A65882}" dt="2019-09-13T14:17:44.835" v="12090" actId="478"/>
          <ac:spMkLst>
            <pc:docMk/>
            <pc:sldMk cId="1186758759" sldId="286"/>
            <ac:spMk id="11" creationId="{B092AD10-B29B-411F-A3B7-4DC271C2E322}"/>
          </ac:spMkLst>
        </pc:spChg>
        <pc:spChg chg="add del">
          <ac:chgData name="Marie Triumf" userId="1dc90b87-f448-42a6-ab29-61242da01723" providerId="ADAL" clId="{C18D344B-1BB8-4ECB-85C9-CF4967A65882}" dt="2019-09-13T14:18:06.975" v="12092"/>
          <ac:spMkLst>
            <pc:docMk/>
            <pc:sldMk cId="1186758759" sldId="286"/>
            <ac:spMk id="12" creationId="{711B28D1-59EF-44B9-AE3E-7A379191FC9F}"/>
          </ac:spMkLst>
        </pc:spChg>
        <pc:spChg chg="add del">
          <ac:chgData name="Marie Triumf" userId="1dc90b87-f448-42a6-ab29-61242da01723" providerId="ADAL" clId="{C18D344B-1BB8-4ECB-85C9-CF4967A65882}" dt="2019-09-13T14:18:23.707" v="12094"/>
          <ac:spMkLst>
            <pc:docMk/>
            <pc:sldMk cId="1186758759" sldId="286"/>
            <ac:spMk id="13" creationId="{1F7F8FA6-E87F-4166-A790-9775491EBA6D}"/>
          </ac:spMkLst>
        </pc:spChg>
        <pc:spChg chg="add del">
          <ac:chgData name="Marie Triumf" userId="1dc90b87-f448-42a6-ab29-61242da01723" providerId="ADAL" clId="{C18D344B-1BB8-4ECB-85C9-CF4967A65882}" dt="2019-09-13T14:18:37.421" v="12096"/>
          <ac:spMkLst>
            <pc:docMk/>
            <pc:sldMk cId="1186758759" sldId="286"/>
            <ac:spMk id="14" creationId="{294D7DE8-7EA2-4E55-9A33-23B5F542C869}"/>
          </ac:spMkLst>
        </pc:spChg>
        <pc:spChg chg="add mod">
          <ac:chgData name="Marie Triumf" userId="1dc90b87-f448-42a6-ab29-61242da01723" providerId="ADAL" clId="{C18D344B-1BB8-4ECB-85C9-CF4967A65882}" dt="2019-09-13T15:29:48.500" v="16589" actId="113"/>
          <ac:spMkLst>
            <pc:docMk/>
            <pc:sldMk cId="1186758759" sldId="286"/>
            <ac:spMk id="15" creationId="{EFA1A079-0699-45EC-AFFA-595483BD4462}"/>
          </ac:spMkLst>
        </pc:spChg>
        <pc:spChg chg="add del">
          <ac:chgData name="Marie Triumf" userId="1dc90b87-f448-42a6-ab29-61242da01723" providerId="ADAL" clId="{C18D344B-1BB8-4ECB-85C9-CF4967A65882}" dt="2019-09-13T14:19:32.524" v="12120"/>
          <ac:spMkLst>
            <pc:docMk/>
            <pc:sldMk cId="1186758759" sldId="286"/>
            <ac:spMk id="16" creationId="{2A2C0E15-EB30-455C-87D5-7930FFFD8FDF}"/>
          </ac:spMkLst>
        </pc:spChg>
        <pc:spChg chg="add mod">
          <ac:chgData name="Marie Triumf" userId="1dc90b87-f448-42a6-ab29-61242da01723" providerId="ADAL" clId="{C18D344B-1BB8-4ECB-85C9-CF4967A65882}" dt="2019-09-13T17:11:30.104" v="18107" actId="115"/>
          <ac:spMkLst>
            <pc:docMk/>
            <pc:sldMk cId="1186758759" sldId="286"/>
            <ac:spMk id="17" creationId="{2D856A64-A6FA-4ED3-852B-561C4B40103D}"/>
          </ac:spMkLst>
        </pc:spChg>
        <pc:spChg chg="add mod">
          <ac:chgData name="Marie Triumf" userId="1dc90b87-f448-42a6-ab29-61242da01723" providerId="ADAL" clId="{C18D344B-1BB8-4ECB-85C9-CF4967A65882}" dt="2019-09-13T15:29:24.602" v="16585" actId="113"/>
          <ac:spMkLst>
            <pc:docMk/>
            <pc:sldMk cId="1186758759" sldId="286"/>
            <ac:spMk id="18" creationId="{F3FD8332-D604-4B76-A228-F80363F09D3C}"/>
          </ac:spMkLst>
        </pc:spChg>
        <pc:spChg chg="add mod">
          <ac:chgData name="Marie Triumf" userId="1dc90b87-f448-42a6-ab29-61242da01723" providerId="ADAL" clId="{C18D344B-1BB8-4ECB-85C9-CF4967A65882}" dt="2019-09-13T15:29:55.563" v="16590" actId="113"/>
          <ac:spMkLst>
            <pc:docMk/>
            <pc:sldMk cId="1186758759" sldId="286"/>
            <ac:spMk id="19" creationId="{A11121C1-8441-4BB6-94F1-C3E65A332E9E}"/>
          </ac:spMkLst>
        </pc:spChg>
        <pc:spChg chg="add mod">
          <ac:chgData name="Marie Triumf" userId="1dc90b87-f448-42a6-ab29-61242da01723" providerId="ADAL" clId="{C18D344B-1BB8-4ECB-85C9-CF4967A65882}" dt="2019-09-13T17:11:44.281" v="18109" actId="115"/>
          <ac:spMkLst>
            <pc:docMk/>
            <pc:sldMk cId="1186758759" sldId="286"/>
            <ac:spMk id="20" creationId="{4754FE47-0CAC-455A-AF0C-7BE7EADA060E}"/>
          </ac:spMkLst>
        </pc:spChg>
        <pc:picChg chg="add mod">
          <ac:chgData name="Marie Triumf" userId="1dc90b87-f448-42a6-ab29-61242da01723" providerId="ADAL" clId="{C18D344B-1BB8-4ECB-85C9-CF4967A65882}" dt="2019-09-13T14:12:41.099" v="11987" actId="1076"/>
          <ac:picMkLst>
            <pc:docMk/>
            <pc:sldMk cId="1186758759" sldId="286"/>
            <ac:picMk id="5" creationId="{6E38B85C-F2B1-4991-BF98-AF2E4BA5B46F}"/>
          </ac:picMkLst>
        </pc:picChg>
      </pc:sldChg>
      <pc:sldChg chg="addSp modSp add modNotesTx">
        <pc:chgData name="Marie Triumf" userId="1dc90b87-f448-42a6-ab29-61242da01723" providerId="ADAL" clId="{C18D344B-1BB8-4ECB-85C9-CF4967A65882}" dt="2019-09-16T14:26:44.210" v="36505" actId="20577"/>
        <pc:sldMkLst>
          <pc:docMk/>
          <pc:sldMk cId="2261999866" sldId="288"/>
        </pc:sldMkLst>
        <pc:spChg chg="mod">
          <ac:chgData name="Marie Triumf" userId="1dc90b87-f448-42a6-ab29-61242da01723" providerId="ADAL" clId="{C18D344B-1BB8-4ECB-85C9-CF4967A65882}" dt="2019-09-13T15:02:17.521" v="15373" actId="14100"/>
          <ac:spMkLst>
            <pc:docMk/>
            <pc:sldMk cId="2261999866" sldId="288"/>
            <ac:spMk id="3" creationId="{2124ADA3-9A9D-4103-AA39-B9AAFA5ED0E8}"/>
          </ac:spMkLst>
        </pc:spChg>
        <pc:spChg chg="add mod">
          <ac:chgData name="Marie Triumf" userId="1dc90b87-f448-42a6-ab29-61242da01723" providerId="ADAL" clId="{C18D344B-1BB8-4ECB-85C9-CF4967A65882}" dt="2019-09-16T09:33:49.653" v="30540" actId="20577"/>
          <ac:spMkLst>
            <pc:docMk/>
            <pc:sldMk cId="2261999866" sldId="288"/>
            <ac:spMk id="5" creationId="{7E812F13-7BE1-4907-B023-AFB7BF685FE4}"/>
          </ac:spMkLst>
        </pc:spChg>
        <pc:spChg chg="mod">
          <ac:chgData name="Marie Triumf" userId="1dc90b87-f448-42a6-ab29-61242da01723" providerId="ADAL" clId="{C18D344B-1BB8-4ECB-85C9-CF4967A65882}" dt="2019-09-16T06:12:36.461" v="28323" actId="20577"/>
          <ac:spMkLst>
            <pc:docMk/>
            <pc:sldMk cId="2261999866" sldId="288"/>
            <ac:spMk id="8" creationId="{D51EF55D-784B-455C-9C26-FA2E68AF22B6}"/>
          </ac:spMkLst>
        </pc:spChg>
      </pc:sldChg>
      <pc:sldChg chg="addSp delSp modSp add modNotesTx">
        <pc:chgData name="Marie Triumf" userId="1dc90b87-f448-42a6-ab29-61242da01723" providerId="ADAL" clId="{C18D344B-1BB8-4ECB-85C9-CF4967A65882}" dt="2019-09-16T13:08:31.471" v="30945" actId="6549"/>
        <pc:sldMkLst>
          <pc:docMk/>
          <pc:sldMk cId="1317369684" sldId="289"/>
        </pc:sldMkLst>
        <pc:spChg chg="mod">
          <ac:chgData name="Marie Triumf" userId="1dc90b87-f448-42a6-ab29-61242da01723" providerId="ADAL" clId="{C18D344B-1BB8-4ECB-85C9-CF4967A65882}" dt="2019-09-16T09:38:40.451" v="30569" actId="20577"/>
          <ac:spMkLst>
            <pc:docMk/>
            <pc:sldMk cId="1317369684" sldId="289"/>
            <ac:spMk id="2" creationId="{0C052140-8F2B-49A9-BF84-E2151EF24628}"/>
          </ac:spMkLst>
        </pc:spChg>
        <pc:spChg chg="mod">
          <ac:chgData name="Marie Triumf" userId="1dc90b87-f448-42a6-ab29-61242da01723" providerId="ADAL" clId="{C18D344B-1BB8-4ECB-85C9-CF4967A65882}" dt="2019-09-16T13:08:31.471" v="30945" actId="6549"/>
          <ac:spMkLst>
            <pc:docMk/>
            <pc:sldMk cId="1317369684" sldId="289"/>
            <ac:spMk id="3" creationId="{B1D1ED09-0C13-4D02-BACE-C3BE54615981}"/>
          </ac:spMkLst>
        </pc:spChg>
        <pc:spChg chg="add del mod">
          <ac:chgData name="Marie Triumf" userId="1dc90b87-f448-42a6-ab29-61242da01723" providerId="ADAL" clId="{C18D344B-1BB8-4ECB-85C9-CF4967A65882}" dt="2019-09-16T09:38:43.502" v="30570" actId="478"/>
          <ac:spMkLst>
            <pc:docMk/>
            <pc:sldMk cId="1317369684" sldId="289"/>
            <ac:spMk id="4" creationId="{A085726D-A72B-4F72-A337-08C71F4ABDE4}"/>
          </ac:spMkLst>
        </pc:spChg>
        <pc:picChg chg="add mod">
          <ac:chgData name="Marie Triumf" userId="1dc90b87-f448-42a6-ab29-61242da01723" providerId="ADAL" clId="{C18D344B-1BB8-4ECB-85C9-CF4967A65882}" dt="2019-09-16T06:15:52.141" v="28350" actId="339"/>
          <ac:picMkLst>
            <pc:docMk/>
            <pc:sldMk cId="1317369684" sldId="289"/>
            <ac:picMk id="5" creationId="{694EA89D-90F9-4E4B-A3EA-3BECF83402F5}"/>
          </ac:picMkLst>
        </pc:picChg>
      </pc:sldChg>
      <pc:sldChg chg="addSp delSp modSp add modNotesTx">
        <pc:chgData name="Marie Triumf" userId="1dc90b87-f448-42a6-ab29-61242da01723" providerId="ADAL" clId="{C18D344B-1BB8-4ECB-85C9-CF4967A65882}" dt="2019-09-17T06:53:06.673" v="47402" actId="20577"/>
        <pc:sldMkLst>
          <pc:docMk/>
          <pc:sldMk cId="260036510" sldId="290"/>
        </pc:sldMkLst>
        <pc:spChg chg="mod">
          <ac:chgData name="Marie Triumf" userId="1dc90b87-f448-42a6-ab29-61242da01723" providerId="ADAL" clId="{C18D344B-1BB8-4ECB-85C9-CF4967A65882}" dt="2019-09-13T16:47:15.329" v="16723" actId="6549"/>
          <ac:spMkLst>
            <pc:docMk/>
            <pc:sldMk cId="260036510" sldId="290"/>
            <ac:spMk id="2" creationId="{31C7A127-2343-49EA-8DEB-5070FD337C53}"/>
          </ac:spMkLst>
        </pc:spChg>
        <pc:spChg chg="mod">
          <ac:chgData name="Marie Triumf" userId="1dc90b87-f448-42a6-ab29-61242da01723" providerId="ADAL" clId="{C18D344B-1BB8-4ECB-85C9-CF4967A65882}" dt="2019-09-13T17:01:41.527" v="17011" actId="5793"/>
          <ac:spMkLst>
            <pc:docMk/>
            <pc:sldMk cId="260036510" sldId="290"/>
            <ac:spMk id="3" creationId="{8DB25F37-6E60-492C-B392-4045FA076D6A}"/>
          </ac:spMkLst>
        </pc:spChg>
        <pc:picChg chg="add mod">
          <ac:chgData name="Marie Triumf" userId="1dc90b87-f448-42a6-ab29-61242da01723" providerId="ADAL" clId="{C18D344B-1BB8-4ECB-85C9-CF4967A65882}" dt="2019-09-13T17:00:14.016" v="16998" actId="14861"/>
          <ac:picMkLst>
            <pc:docMk/>
            <pc:sldMk cId="260036510" sldId="290"/>
            <ac:picMk id="5" creationId="{490D50D7-62B9-4486-903F-7EB8A7B960A8}"/>
          </ac:picMkLst>
        </pc:picChg>
        <pc:picChg chg="add del mod">
          <ac:chgData name="Marie Triumf" userId="1dc90b87-f448-42a6-ab29-61242da01723" providerId="ADAL" clId="{C18D344B-1BB8-4ECB-85C9-CF4967A65882}" dt="2019-09-13T16:54:16.568" v="16876" actId="478"/>
          <ac:picMkLst>
            <pc:docMk/>
            <pc:sldMk cId="260036510" sldId="290"/>
            <ac:picMk id="7" creationId="{2155C59C-A56D-4E29-BB79-A4F48A6629A1}"/>
          </ac:picMkLst>
        </pc:picChg>
        <pc:picChg chg="add mod">
          <ac:chgData name="Marie Triumf" userId="1dc90b87-f448-42a6-ab29-61242da01723" providerId="ADAL" clId="{C18D344B-1BB8-4ECB-85C9-CF4967A65882}" dt="2019-09-13T17:00:40.540" v="17000" actId="14861"/>
          <ac:picMkLst>
            <pc:docMk/>
            <pc:sldMk cId="260036510" sldId="290"/>
            <ac:picMk id="9" creationId="{23E141D9-EAA6-4635-B996-6DE4CC5FD933}"/>
          </ac:picMkLst>
        </pc:picChg>
        <pc:picChg chg="add mod">
          <ac:chgData name="Marie Triumf" userId="1dc90b87-f448-42a6-ab29-61242da01723" providerId="ADAL" clId="{C18D344B-1BB8-4ECB-85C9-CF4967A65882}" dt="2019-09-13T17:00:24.821" v="16999" actId="14861"/>
          <ac:picMkLst>
            <pc:docMk/>
            <pc:sldMk cId="260036510" sldId="290"/>
            <ac:picMk id="11" creationId="{4F563B36-D435-4022-A3F4-1179147FF363}"/>
          </ac:picMkLst>
        </pc:picChg>
      </pc:sldChg>
      <pc:sldChg chg="addSp modSp add modAnim modNotesTx">
        <pc:chgData name="Marie Triumf" userId="1dc90b87-f448-42a6-ab29-61242da01723" providerId="ADAL" clId="{C18D344B-1BB8-4ECB-85C9-CF4967A65882}" dt="2019-09-17T06:43:36.959" v="46532" actId="20577"/>
        <pc:sldMkLst>
          <pc:docMk/>
          <pc:sldMk cId="1895758685" sldId="291"/>
        </pc:sldMkLst>
        <pc:spChg chg="mod">
          <ac:chgData name="Marie Triumf" userId="1dc90b87-f448-42a6-ab29-61242da01723" providerId="ADAL" clId="{C18D344B-1BB8-4ECB-85C9-CF4967A65882}" dt="2019-09-13T17:31:23.356" v="18633" actId="20577"/>
          <ac:spMkLst>
            <pc:docMk/>
            <pc:sldMk cId="1895758685" sldId="291"/>
            <ac:spMk id="2" creationId="{5480F0E1-6CED-4F86-A708-4DD17FEDCE22}"/>
          </ac:spMkLst>
        </pc:spChg>
        <pc:spChg chg="mod">
          <ac:chgData name="Marie Triumf" userId="1dc90b87-f448-42a6-ab29-61242da01723" providerId="ADAL" clId="{C18D344B-1BB8-4ECB-85C9-CF4967A65882}" dt="2019-09-13T17:34:21.856" v="18635" actId="20577"/>
          <ac:spMkLst>
            <pc:docMk/>
            <pc:sldMk cId="1895758685" sldId="291"/>
            <ac:spMk id="3" creationId="{ABABC222-9195-43AE-8D42-D47C83A3A18B}"/>
          </ac:spMkLst>
        </pc:spChg>
        <pc:spChg chg="add mod">
          <ac:chgData name="Marie Triumf" userId="1dc90b87-f448-42a6-ab29-61242da01723" providerId="ADAL" clId="{C18D344B-1BB8-4ECB-85C9-CF4967A65882}" dt="2019-09-16T11:35:34.284" v="30903" actId="1076"/>
          <ac:spMkLst>
            <pc:docMk/>
            <pc:sldMk cId="1895758685" sldId="291"/>
            <ac:spMk id="4" creationId="{B5F88189-8F88-4423-B5C0-4C960685C346}"/>
          </ac:spMkLst>
        </pc:spChg>
        <pc:spChg chg="add mod">
          <ac:chgData name="Marie Triumf" userId="1dc90b87-f448-42a6-ab29-61242da01723" providerId="ADAL" clId="{C18D344B-1BB8-4ECB-85C9-CF4967A65882}" dt="2019-09-15T13:43:54.196" v="24054" actId="571"/>
          <ac:spMkLst>
            <pc:docMk/>
            <pc:sldMk cId="1895758685" sldId="291"/>
            <ac:spMk id="5" creationId="{449771F7-C5E3-43B5-882F-91AE0F89F472}"/>
          </ac:spMkLst>
        </pc:spChg>
        <pc:picChg chg="add mod">
          <ac:chgData name="Marie Triumf" userId="1dc90b87-f448-42a6-ab29-61242da01723" providerId="ADAL" clId="{C18D344B-1BB8-4ECB-85C9-CF4967A65882}" dt="2019-09-15T13:45:31.315" v="24068" actId="688"/>
          <ac:picMkLst>
            <pc:docMk/>
            <pc:sldMk cId="1895758685" sldId="291"/>
            <ac:picMk id="7" creationId="{AFF67D1D-EAB4-4B64-86FE-DEC7538FABD0}"/>
          </ac:picMkLst>
        </pc:picChg>
      </pc:sldChg>
      <pc:sldChg chg="addSp modSp add ord modNotesTx">
        <pc:chgData name="Marie Triumf" userId="1dc90b87-f448-42a6-ab29-61242da01723" providerId="ADAL" clId="{C18D344B-1BB8-4ECB-85C9-CF4967A65882}" dt="2019-09-17T07:14:51.261" v="48608" actId="6549"/>
        <pc:sldMkLst>
          <pc:docMk/>
          <pc:sldMk cId="2488780627" sldId="292"/>
        </pc:sldMkLst>
        <pc:spChg chg="mod">
          <ac:chgData name="Marie Triumf" userId="1dc90b87-f448-42a6-ab29-61242da01723" providerId="ADAL" clId="{C18D344B-1BB8-4ECB-85C9-CF4967A65882}" dt="2019-09-16T11:23:57.451" v="30895" actId="20577"/>
          <ac:spMkLst>
            <pc:docMk/>
            <pc:sldMk cId="2488780627" sldId="292"/>
            <ac:spMk id="2" creationId="{972C908C-38F5-485C-982A-61034C3698DC}"/>
          </ac:spMkLst>
        </pc:spChg>
        <pc:spChg chg="mod">
          <ac:chgData name="Marie Triumf" userId="1dc90b87-f448-42a6-ab29-61242da01723" providerId="ADAL" clId="{C18D344B-1BB8-4ECB-85C9-CF4967A65882}" dt="2019-09-16T16:28:23.916" v="40010" actId="20577"/>
          <ac:spMkLst>
            <pc:docMk/>
            <pc:sldMk cId="2488780627" sldId="292"/>
            <ac:spMk id="3" creationId="{5D5303C6-7E1B-473E-A7AF-BE513FE6495B}"/>
          </ac:spMkLst>
        </pc:spChg>
        <pc:picChg chg="add mod">
          <ac:chgData name="Marie Triumf" userId="1dc90b87-f448-42a6-ab29-61242da01723" providerId="ADAL" clId="{C18D344B-1BB8-4ECB-85C9-CF4967A65882}" dt="2019-09-15T12:43:49.645" v="21147" actId="1076"/>
          <ac:picMkLst>
            <pc:docMk/>
            <pc:sldMk cId="2488780627" sldId="292"/>
            <ac:picMk id="5" creationId="{FF5A91F4-D8B0-49CB-BA9A-19A36DFC0723}"/>
          </ac:picMkLst>
        </pc:picChg>
      </pc:sldChg>
      <pc:sldChg chg="modSp add ord modNotesTx">
        <pc:chgData name="Marie Triumf" userId="1dc90b87-f448-42a6-ab29-61242da01723" providerId="ADAL" clId="{C18D344B-1BB8-4ECB-85C9-CF4967A65882}" dt="2019-09-17T06:56:03.938" v="47473" actId="20577"/>
        <pc:sldMkLst>
          <pc:docMk/>
          <pc:sldMk cId="3081779063" sldId="293"/>
        </pc:sldMkLst>
        <pc:spChg chg="mod">
          <ac:chgData name="Marie Triumf" userId="1dc90b87-f448-42a6-ab29-61242da01723" providerId="ADAL" clId="{C18D344B-1BB8-4ECB-85C9-CF4967A65882}" dt="2019-09-16T09:47:26.804" v="30880" actId="20577"/>
          <ac:spMkLst>
            <pc:docMk/>
            <pc:sldMk cId="3081779063" sldId="293"/>
            <ac:spMk id="3" creationId="{00000000-0000-0000-0000-000000000000}"/>
          </ac:spMkLst>
        </pc:spChg>
      </pc:sldChg>
      <pc:sldChg chg="addSp modSp add modNotesTx">
        <pc:chgData name="Marie Triumf" userId="1dc90b87-f448-42a6-ab29-61242da01723" providerId="ADAL" clId="{C18D344B-1BB8-4ECB-85C9-CF4967A65882}" dt="2019-09-17T07:38:22.997" v="49454" actId="20577"/>
        <pc:sldMkLst>
          <pc:docMk/>
          <pc:sldMk cId="2833991510" sldId="294"/>
        </pc:sldMkLst>
        <pc:spChg chg="mod">
          <ac:chgData name="Marie Triumf" userId="1dc90b87-f448-42a6-ab29-61242da01723" providerId="ADAL" clId="{C18D344B-1BB8-4ECB-85C9-CF4967A65882}" dt="2019-09-15T16:45:12.500" v="27240" actId="20577"/>
          <ac:spMkLst>
            <pc:docMk/>
            <pc:sldMk cId="2833991510" sldId="294"/>
            <ac:spMk id="2" creationId="{FE1678AB-AD3F-4C06-89D7-14CD0423819E}"/>
          </ac:spMkLst>
        </pc:spChg>
        <pc:spChg chg="mod">
          <ac:chgData name="Marie Triumf" userId="1dc90b87-f448-42a6-ab29-61242da01723" providerId="ADAL" clId="{C18D344B-1BB8-4ECB-85C9-CF4967A65882}" dt="2019-09-15T16:52:08.105" v="27530" actId="1076"/>
          <ac:spMkLst>
            <pc:docMk/>
            <pc:sldMk cId="2833991510" sldId="294"/>
            <ac:spMk id="3" creationId="{20153346-78DD-414F-BBFB-2F02A4B830E9}"/>
          </ac:spMkLst>
        </pc:spChg>
        <pc:spChg chg="add mod">
          <ac:chgData name="Marie Triumf" userId="1dc90b87-f448-42a6-ab29-61242da01723" providerId="ADAL" clId="{C18D344B-1BB8-4ECB-85C9-CF4967A65882}" dt="2019-09-15T16:53:15.115" v="27534" actId="1076"/>
          <ac:spMkLst>
            <pc:docMk/>
            <pc:sldMk cId="2833991510" sldId="294"/>
            <ac:spMk id="5" creationId="{E6E3FB6A-2000-4FA7-8D72-CA325AA56CB9}"/>
          </ac:spMkLst>
        </pc:spChg>
        <pc:picChg chg="add mod">
          <ac:chgData name="Marie Triumf" userId="1dc90b87-f448-42a6-ab29-61242da01723" providerId="ADAL" clId="{C18D344B-1BB8-4ECB-85C9-CF4967A65882}" dt="2019-09-15T16:52:30.323" v="27532" actId="1076"/>
          <ac:picMkLst>
            <pc:docMk/>
            <pc:sldMk cId="2833991510" sldId="294"/>
            <ac:picMk id="4" creationId="{0692F834-7C8C-4B89-9153-34ED3E3DBEE7}"/>
          </ac:picMkLst>
        </pc:picChg>
      </pc:sldChg>
      <pc:sldChg chg="modSp add modNotesTx">
        <pc:chgData name="Marie Triumf" userId="1dc90b87-f448-42a6-ab29-61242da01723" providerId="ADAL" clId="{C18D344B-1BB8-4ECB-85C9-CF4967A65882}" dt="2019-09-17T07:22:00.597" v="48797" actId="20577"/>
        <pc:sldMkLst>
          <pc:docMk/>
          <pc:sldMk cId="2800792338" sldId="295"/>
        </pc:sldMkLst>
        <pc:spChg chg="mod">
          <ac:chgData name="Marie Triumf" userId="1dc90b87-f448-42a6-ab29-61242da01723" providerId="ADAL" clId="{C18D344B-1BB8-4ECB-85C9-CF4967A65882}" dt="2019-09-16T09:39:37.898" v="30588" actId="20577"/>
          <ac:spMkLst>
            <pc:docMk/>
            <pc:sldMk cId="2800792338" sldId="295"/>
            <ac:spMk id="2" creationId="{C3A520CF-BD1B-4067-838C-050591146CCF}"/>
          </ac:spMkLst>
        </pc:spChg>
        <pc:spChg chg="mod">
          <ac:chgData name="Marie Triumf" userId="1dc90b87-f448-42a6-ab29-61242da01723" providerId="ADAL" clId="{C18D344B-1BB8-4ECB-85C9-CF4967A65882}" dt="2019-09-16T09:43:23.090" v="30776" actId="113"/>
          <ac:spMkLst>
            <pc:docMk/>
            <pc:sldMk cId="2800792338" sldId="295"/>
            <ac:spMk id="3" creationId="{339D7FCD-0CD3-4EEC-81B4-7EFF2288DE2E}"/>
          </ac:spMkLst>
        </pc:spChg>
      </pc:sldChg>
    </pc:docChg>
  </pc:docChgLst>
  <pc:docChgLst>
    <pc:chgData name="Jonas Gunnarsson" userId="S::jonas.gunnarsson@orebro.se::97ebac90-55ea-456e-ba5b-c86fec2d5c2a" providerId="AD" clId="Web-{0FBAE78B-4BF3-8281-6DD8-9A24EE93F62D}"/>
    <pc:docChg chg="modSld">
      <pc:chgData name="Jonas Gunnarsson" userId="S::jonas.gunnarsson@orebro.se::97ebac90-55ea-456e-ba5b-c86fec2d5c2a" providerId="AD" clId="Web-{0FBAE78B-4BF3-8281-6DD8-9A24EE93F62D}" dt="2019-09-04T12:22:50.264" v="9" actId="20577"/>
      <pc:docMkLst>
        <pc:docMk/>
      </pc:docMkLst>
    </pc:docChg>
  </pc:docChgLst>
  <pc:docChgLst>
    <pc:chgData name="Jonas Gunnarsson" userId="S::jonas.gunnarsson@orebro.se::97ebac90-55ea-456e-ba5b-c86fec2d5c2a" providerId="AD" clId="Web-{A80C8B4E-EE47-69D4-E561-CA83775E826F}"/>
    <pc:docChg chg="modSld">
      <pc:chgData name="Jonas Gunnarsson" userId="S::jonas.gunnarsson@orebro.se::97ebac90-55ea-456e-ba5b-c86fec2d5c2a" providerId="AD" clId="Web-{A80C8B4E-EE47-69D4-E561-CA83775E826F}" dt="2019-08-22T09:51:59.349" v="12" actId="1076"/>
      <pc:docMkLst>
        <pc:docMk/>
      </pc:docMkLst>
      <pc:sldChg chg="addSp modSp">
        <pc:chgData name="Jonas Gunnarsson" userId="S::jonas.gunnarsson@orebro.se::97ebac90-55ea-456e-ba5b-c86fec2d5c2a" providerId="AD" clId="Web-{A80C8B4E-EE47-69D4-E561-CA83775E826F}" dt="2019-08-22T09:51:59.349" v="12" actId="1076"/>
        <pc:sldMkLst>
          <pc:docMk/>
          <pc:sldMk cId="1792768200" sldId="268"/>
        </pc:sldMkLst>
        <pc:picChg chg="add mod">
          <ac:chgData name="Jonas Gunnarsson" userId="S::jonas.gunnarsson@orebro.se::97ebac90-55ea-456e-ba5b-c86fec2d5c2a" providerId="AD" clId="Web-{A80C8B4E-EE47-69D4-E561-CA83775E826F}" dt="2019-08-22T09:51:59.349" v="12" actId="1076"/>
          <ac:picMkLst>
            <pc:docMk/>
            <pc:sldMk cId="1792768200" sldId="268"/>
            <ac:picMk id="4" creationId="{E934FB56-498A-48A2-8E8F-860E49DF8857}"/>
          </ac:picMkLst>
        </pc:picChg>
      </pc:sldChg>
    </pc:docChg>
  </pc:docChgLst>
  <pc:docChgLst>
    <pc:chgData name="Jonas Gunnarsson" userId="S::jonas.gunnarsson@orebro.se::97ebac90-55ea-456e-ba5b-c86fec2d5c2a" providerId="AD" clId="Web-{CE891C64-040A-B991-12EB-7FE67D3FCAAE}"/>
    <pc:docChg chg="modSld sldOrd">
      <pc:chgData name="Jonas Gunnarsson" userId="S::jonas.gunnarsson@orebro.se::97ebac90-55ea-456e-ba5b-c86fec2d5c2a" providerId="AD" clId="Web-{CE891C64-040A-B991-12EB-7FE67D3FCAAE}" dt="2019-08-22T09:23:39.200" v="1097" actId="1076"/>
      <pc:docMkLst>
        <pc:docMk/>
      </pc:docMkLst>
      <pc:sldChg chg="addSp modSp">
        <pc:chgData name="Jonas Gunnarsson" userId="S::jonas.gunnarsson@orebro.se::97ebac90-55ea-456e-ba5b-c86fec2d5c2a" providerId="AD" clId="Web-{CE891C64-040A-B991-12EB-7FE67D3FCAAE}" dt="2019-08-22T09:23:39.200" v="1097" actId="1076"/>
        <pc:sldMkLst>
          <pc:docMk/>
          <pc:sldMk cId="0" sldId="256"/>
        </pc:sldMkLst>
        <pc:spChg chg="mod">
          <ac:chgData name="Jonas Gunnarsson" userId="S::jonas.gunnarsson@orebro.se::97ebac90-55ea-456e-ba5b-c86fec2d5c2a" providerId="AD" clId="Web-{CE891C64-040A-B991-12EB-7FE67D3FCAAE}" dt="2019-08-22T09:23:24.028" v="1092" actId="20577"/>
          <ac:spMkLst>
            <pc:docMk/>
            <pc:sldMk cId="0" sldId="256"/>
            <ac:spMk id="17410" creationId="{00000000-0000-0000-0000-000000000000}"/>
          </ac:spMkLst>
        </pc:spChg>
        <pc:spChg chg="mod">
          <ac:chgData name="Jonas Gunnarsson" userId="S::jonas.gunnarsson@orebro.se::97ebac90-55ea-456e-ba5b-c86fec2d5c2a" providerId="AD" clId="Web-{CE891C64-040A-B991-12EB-7FE67D3FCAAE}" dt="2019-08-22T09:23:19.153" v="1091" actId="20577"/>
          <ac:spMkLst>
            <pc:docMk/>
            <pc:sldMk cId="0" sldId="256"/>
            <ac:spMk id="17411" creationId="{00000000-0000-0000-0000-000000000000}"/>
          </ac:spMkLst>
        </pc:spChg>
        <pc:picChg chg="add mod">
          <ac:chgData name="Jonas Gunnarsson" userId="S::jonas.gunnarsson@orebro.se::97ebac90-55ea-456e-ba5b-c86fec2d5c2a" providerId="AD" clId="Web-{CE891C64-040A-B991-12EB-7FE67D3FCAAE}" dt="2019-08-22T09:23:39.200" v="1097" actId="1076"/>
          <ac:picMkLst>
            <pc:docMk/>
            <pc:sldMk cId="0" sldId="256"/>
            <ac:picMk id="2" creationId="{9A494288-3AF5-410D-9AF4-F4F2E3DB7023}"/>
          </ac:picMkLst>
        </pc:picChg>
      </pc:sldChg>
      <pc:sldChg chg="modSp">
        <pc:chgData name="Jonas Gunnarsson" userId="S::jonas.gunnarsson@orebro.se::97ebac90-55ea-456e-ba5b-c86fec2d5c2a" providerId="AD" clId="Web-{CE891C64-040A-B991-12EB-7FE67D3FCAAE}" dt="2019-08-22T08:25:45.949" v="74" actId="20577"/>
        <pc:sldMkLst>
          <pc:docMk/>
          <pc:sldMk cId="2141505498" sldId="260"/>
        </pc:sldMkLst>
        <pc:spChg chg="mod">
          <ac:chgData name="Jonas Gunnarsson" userId="S::jonas.gunnarsson@orebro.se::97ebac90-55ea-456e-ba5b-c86fec2d5c2a" providerId="AD" clId="Web-{CE891C64-040A-B991-12EB-7FE67D3FCAAE}" dt="2019-08-22T08:25:45.949" v="74" actId="20577"/>
          <ac:spMkLst>
            <pc:docMk/>
            <pc:sldMk cId="2141505498" sldId="260"/>
            <ac:spMk id="3" creationId="{00000000-0000-0000-0000-000000000000}"/>
          </ac:spMkLst>
        </pc:spChg>
      </pc:sldChg>
      <pc:sldChg chg="modSp ord">
        <pc:chgData name="Jonas Gunnarsson" userId="S::jonas.gunnarsson@orebro.se::97ebac90-55ea-456e-ba5b-c86fec2d5c2a" providerId="AD" clId="Web-{CE891C64-040A-B991-12EB-7FE67D3FCAAE}" dt="2019-08-22T08:51:55.230" v="471"/>
        <pc:sldMkLst>
          <pc:docMk/>
          <pc:sldMk cId="4130490119" sldId="261"/>
        </pc:sldMkLst>
        <pc:spChg chg="mod">
          <ac:chgData name="Jonas Gunnarsson" userId="S::jonas.gunnarsson@orebro.se::97ebac90-55ea-456e-ba5b-c86fec2d5c2a" providerId="AD" clId="Web-{CE891C64-040A-B991-12EB-7FE67D3FCAAE}" dt="2019-08-22T08:48:28.196" v="439" actId="20577"/>
          <ac:spMkLst>
            <pc:docMk/>
            <pc:sldMk cId="4130490119" sldId="261"/>
            <ac:spMk id="2" creationId="{00000000-0000-0000-0000-000000000000}"/>
          </ac:spMkLst>
        </pc:spChg>
        <pc:spChg chg="mod">
          <ac:chgData name="Jonas Gunnarsson" userId="S::jonas.gunnarsson@orebro.se::97ebac90-55ea-456e-ba5b-c86fec2d5c2a" providerId="AD" clId="Web-{CE891C64-040A-B991-12EB-7FE67D3FCAAE}" dt="2019-08-22T08:35:10.454" v="80" actId="20577"/>
          <ac:spMkLst>
            <pc:docMk/>
            <pc:sldMk cId="4130490119" sldId="261"/>
            <ac:spMk id="3" creationId="{00000000-0000-0000-0000-000000000000}"/>
          </ac:spMkLst>
        </pc:spChg>
      </pc:sldChg>
      <pc:sldChg chg="modSp ord">
        <pc:chgData name="Jonas Gunnarsson" userId="S::jonas.gunnarsson@orebro.se::97ebac90-55ea-456e-ba5b-c86fec2d5c2a" providerId="AD" clId="Web-{CE891C64-040A-B991-12EB-7FE67D3FCAAE}" dt="2019-08-22T09:08:09.425" v="767" actId="20577"/>
        <pc:sldMkLst>
          <pc:docMk/>
          <pc:sldMk cId="916578318" sldId="264"/>
        </pc:sldMkLst>
        <pc:spChg chg="mod">
          <ac:chgData name="Jonas Gunnarsson" userId="S::jonas.gunnarsson@orebro.se::97ebac90-55ea-456e-ba5b-c86fec2d5c2a" providerId="AD" clId="Web-{CE891C64-040A-B991-12EB-7FE67D3FCAAE}" dt="2019-08-22T09:08:09.425" v="767" actId="20577"/>
          <ac:spMkLst>
            <pc:docMk/>
            <pc:sldMk cId="916578318" sldId="264"/>
            <ac:spMk id="2" creationId="{00000000-0000-0000-0000-000000000000}"/>
          </ac:spMkLst>
        </pc:spChg>
        <pc:spChg chg="mod">
          <ac:chgData name="Jonas Gunnarsson" userId="S::jonas.gunnarsson@orebro.se::97ebac90-55ea-456e-ba5b-c86fec2d5c2a" providerId="AD" clId="Web-{CE891C64-040A-B991-12EB-7FE67D3FCAAE}" dt="2019-08-22T09:07:40.097" v="735" actId="20577"/>
          <ac:spMkLst>
            <pc:docMk/>
            <pc:sldMk cId="916578318" sldId="264"/>
            <ac:spMk id="3" creationId="{00000000-0000-0000-0000-000000000000}"/>
          </ac:spMkLst>
        </pc:spChg>
      </pc:sldChg>
      <pc:sldChg chg="ord">
        <pc:chgData name="Jonas Gunnarsson" userId="S::jonas.gunnarsson@orebro.se::97ebac90-55ea-456e-ba5b-c86fec2d5c2a" providerId="AD" clId="Web-{CE891C64-040A-B991-12EB-7FE67D3FCAAE}" dt="2019-08-22T08:39:54.191" v="86"/>
        <pc:sldMkLst>
          <pc:docMk/>
          <pc:sldMk cId="4137039243" sldId="266"/>
        </pc:sldMkLst>
      </pc:sldChg>
      <pc:sldChg chg="modSp">
        <pc:chgData name="Jonas Gunnarsson" userId="S::jonas.gunnarsson@orebro.se::97ebac90-55ea-456e-ba5b-c86fec2d5c2a" providerId="AD" clId="Web-{CE891C64-040A-B991-12EB-7FE67D3FCAAE}" dt="2019-08-22T09:15:06.617" v="1079" actId="20577"/>
        <pc:sldMkLst>
          <pc:docMk/>
          <pc:sldMk cId="2447294823" sldId="267"/>
        </pc:sldMkLst>
        <pc:spChg chg="mod">
          <ac:chgData name="Jonas Gunnarsson" userId="S::jonas.gunnarsson@orebro.se::97ebac90-55ea-456e-ba5b-c86fec2d5c2a" providerId="AD" clId="Web-{CE891C64-040A-B991-12EB-7FE67D3FCAAE}" dt="2019-08-22T09:15:06.617" v="1079" actId="20577"/>
          <ac:spMkLst>
            <pc:docMk/>
            <pc:sldMk cId="2447294823" sldId="267"/>
            <ac:spMk id="3" creationId="{3460BE11-F36B-4B11-890D-D275E0E37428}"/>
          </ac:spMkLst>
        </pc:spChg>
      </pc:sldChg>
      <pc:sldChg chg="modSp">
        <pc:chgData name="Jonas Gunnarsson" userId="S::jonas.gunnarsson@orebro.se::97ebac90-55ea-456e-ba5b-c86fec2d5c2a" providerId="AD" clId="Web-{CE891C64-040A-B991-12EB-7FE67D3FCAAE}" dt="2019-08-22T08:49:11.009" v="468" actId="20577"/>
        <pc:sldMkLst>
          <pc:docMk/>
          <pc:sldMk cId="1792768200" sldId="268"/>
        </pc:sldMkLst>
        <pc:spChg chg="mod">
          <ac:chgData name="Jonas Gunnarsson" userId="S::jonas.gunnarsson@orebro.se::97ebac90-55ea-456e-ba5b-c86fec2d5c2a" providerId="AD" clId="Web-{CE891C64-040A-B991-12EB-7FE67D3FCAAE}" dt="2019-08-22T08:49:11.009" v="468" actId="20577"/>
          <ac:spMkLst>
            <pc:docMk/>
            <pc:sldMk cId="1792768200" sldId="268"/>
            <ac:spMk id="2" creationId="{EEF66508-4437-46BD-8024-09BF170F219E}"/>
          </ac:spMkLst>
        </pc:spChg>
      </pc:sldChg>
      <pc:sldChg chg="modSp">
        <pc:chgData name="Jonas Gunnarsson" userId="S::jonas.gunnarsson@orebro.se::97ebac90-55ea-456e-ba5b-c86fec2d5c2a" providerId="AD" clId="Web-{CE891C64-040A-B991-12EB-7FE67D3FCAAE}" dt="2019-08-22T09:12:58.381" v="1025" actId="20577"/>
        <pc:sldMkLst>
          <pc:docMk/>
          <pc:sldMk cId="776103927" sldId="270"/>
        </pc:sldMkLst>
        <pc:spChg chg="mod">
          <ac:chgData name="Jonas Gunnarsson" userId="S::jonas.gunnarsson@orebro.se::97ebac90-55ea-456e-ba5b-c86fec2d5c2a" providerId="AD" clId="Web-{CE891C64-040A-B991-12EB-7FE67D3FCAAE}" dt="2019-08-22T09:07:54.785" v="764" actId="20577"/>
          <ac:spMkLst>
            <pc:docMk/>
            <pc:sldMk cId="776103927" sldId="270"/>
            <ac:spMk id="2" creationId="{DE49E8FC-4F6C-4374-8C81-3B18AEDF43FD}"/>
          </ac:spMkLst>
        </pc:spChg>
        <pc:spChg chg="mod">
          <ac:chgData name="Jonas Gunnarsson" userId="S::jonas.gunnarsson@orebro.se::97ebac90-55ea-456e-ba5b-c86fec2d5c2a" providerId="AD" clId="Web-{CE891C64-040A-B991-12EB-7FE67D3FCAAE}" dt="2019-08-22T09:12:58.381" v="1025" actId="20577"/>
          <ac:spMkLst>
            <pc:docMk/>
            <pc:sldMk cId="776103927" sldId="270"/>
            <ac:spMk id="3" creationId="{F8C8F011-8003-4715-A04C-37BCD85F0FAD}"/>
          </ac:spMkLst>
        </pc:spChg>
      </pc:sldChg>
    </pc:docChg>
  </pc:docChgLst>
  <pc:docChgLst>
    <pc:chgData name="Jonas Gunnarsson" userId="S::jonas.gunnarsson@orebro.se::97ebac90-55ea-456e-ba5b-c86fec2d5c2a" providerId="AD" clId="Web-{DED5636B-7CDE-4F4D-85D5-45AA5B266C2E}"/>
    <pc:docChg chg="addSld modSld">
      <pc:chgData name="Jonas Gunnarsson" userId="S::jonas.gunnarsson@orebro.se::97ebac90-55ea-456e-ba5b-c86fec2d5c2a" providerId="AD" clId="Web-{DED5636B-7CDE-4F4D-85D5-45AA5B266C2E}" dt="2019-09-16T05:37:59.544" v="69" actId="20577"/>
      <pc:docMkLst>
        <pc:docMk/>
      </pc:docMkLst>
      <pc:sldChg chg="modSp">
        <pc:chgData name="Jonas Gunnarsson" userId="S::jonas.gunnarsson@orebro.se::97ebac90-55ea-456e-ba5b-c86fec2d5c2a" providerId="AD" clId="Web-{DED5636B-7CDE-4F4D-85D5-45AA5B266C2E}" dt="2019-09-16T05:33:16.594" v="12" actId="1076"/>
        <pc:sldMkLst>
          <pc:docMk/>
          <pc:sldMk cId="1792768200" sldId="268"/>
        </pc:sldMkLst>
        <pc:picChg chg="mod">
          <ac:chgData name="Jonas Gunnarsson" userId="S::jonas.gunnarsson@orebro.se::97ebac90-55ea-456e-ba5b-c86fec2d5c2a" providerId="AD" clId="Web-{DED5636B-7CDE-4F4D-85D5-45AA5B266C2E}" dt="2019-09-16T05:33:16.594" v="12" actId="1076"/>
          <ac:picMkLst>
            <pc:docMk/>
            <pc:sldMk cId="1792768200" sldId="268"/>
            <ac:picMk id="4" creationId="{E934FB56-498A-48A2-8E8F-860E49DF8857}"/>
          </ac:picMkLst>
        </pc:picChg>
      </pc:sldChg>
      <pc:sldChg chg="addSp modSp new">
        <pc:chgData name="Jonas Gunnarsson" userId="S::jonas.gunnarsson@orebro.se::97ebac90-55ea-456e-ba5b-c86fec2d5c2a" providerId="AD" clId="Web-{DED5636B-7CDE-4F4D-85D5-45AA5B266C2E}" dt="2019-09-16T05:37:59.544" v="69" actId="20577"/>
        <pc:sldMkLst>
          <pc:docMk/>
          <pc:sldMk cId="3071740589" sldId="295"/>
        </pc:sldMkLst>
        <pc:spChg chg="mod">
          <ac:chgData name="Jonas Gunnarsson" userId="S::jonas.gunnarsson@orebro.se::97ebac90-55ea-456e-ba5b-c86fec2d5c2a" providerId="AD" clId="Web-{DED5636B-7CDE-4F4D-85D5-45AA5B266C2E}" dt="2019-09-16T05:37:59.544" v="69" actId="20577"/>
          <ac:spMkLst>
            <pc:docMk/>
            <pc:sldMk cId="3071740589" sldId="295"/>
            <ac:spMk id="2" creationId="{4DDC77FC-AC27-4B39-9DDA-4DA71A46ADC2}"/>
          </ac:spMkLst>
        </pc:spChg>
        <pc:spChg chg="mod">
          <ac:chgData name="Jonas Gunnarsson" userId="S::jonas.gunnarsson@orebro.se::97ebac90-55ea-456e-ba5b-c86fec2d5c2a" providerId="AD" clId="Web-{DED5636B-7CDE-4F4D-85D5-45AA5B266C2E}" dt="2019-09-16T05:34:49.859" v="20" actId="14100"/>
          <ac:spMkLst>
            <pc:docMk/>
            <pc:sldMk cId="3071740589" sldId="295"/>
            <ac:spMk id="3" creationId="{A17BBC5E-0C07-42A2-A372-D3E8434F79D5}"/>
          </ac:spMkLst>
        </pc:spChg>
        <pc:picChg chg="add mod">
          <ac:chgData name="Jonas Gunnarsson" userId="S::jonas.gunnarsson@orebro.se::97ebac90-55ea-456e-ba5b-c86fec2d5c2a" providerId="AD" clId="Web-{DED5636B-7CDE-4F4D-85D5-45AA5B266C2E}" dt="2019-09-16T05:35:40.608" v="25" actId="1076"/>
          <ac:picMkLst>
            <pc:docMk/>
            <pc:sldMk cId="3071740589" sldId="295"/>
            <ac:picMk id="4" creationId="{87EFB8C5-9C0D-416F-BE8F-30EC0538C94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CB5D60A-72A9-4737-AB3B-34DBDF783C22}" type="datetimeFigureOut">
              <a:rPr lang="sv-SE" smtClean="0"/>
              <a:t>2019-09-17</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74EDBB5-B36B-4A16-873B-00976CD2D24F}" type="slidenum">
              <a:rPr lang="sv-SE" smtClean="0"/>
              <a:t>‹#›</a:t>
            </a:fld>
            <a:endParaRPr lang="sv-SE"/>
          </a:p>
        </p:txBody>
      </p:sp>
    </p:spTree>
    <p:extLst>
      <p:ext uri="{BB962C8B-B14F-4D97-AF65-F5344CB8AC3E}">
        <p14:creationId xmlns:p14="http://schemas.microsoft.com/office/powerpoint/2010/main" val="154087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DDA5529-A582-4A22-A4FD-F061AF5AA8FC}" type="datetimeFigureOut">
              <a:rPr lang="sv-SE" smtClean="0"/>
              <a:t>2019-09-17</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BF433E-02EC-46D5-ADCD-8C8D52551C38}" type="slidenum">
              <a:rPr lang="sv-SE" smtClean="0"/>
              <a:t>‹#›</a:t>
            </a:fld>
            <a:endParaRPr lang="sv-SE"/>
          </a:p>
        </p:txBody>
      </p:sp>
    </p:spTree>
    <p:extLst>
      <p:ext uri="{BB962C8B-B14F-4D97-AF65-F5344CB8AC3E}">
        <p14:creationId xmlns:p14="http://schemas.microsoft.com/office/powerpoint/2010/main" val="1483974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1</a:t>
            </a:fld>
            <a:endParaRPr lang="sv-SE"/>
          </a:p>
        </p:txBody>
      </p:sp>
    </p:spTree>
    <p:extLst>
      <p:ext uri="{BB962C8B-B14F-4D97-AF65-F5344CB8AC3E}">
        <p14:creationId xmlns:p14="http://schemas.microsoft.com/office/powerpoint/2010/main" val="3141266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Men först bara lite kort om hur vi har talat om hälsa och ohälsa i skolan. </a:t>
            </a:r>
          </a:p>
          <a:p>
            <a:r>
              <a:rPr lang="sv-SE"/>
              <a:t>Begreppet elevhälsa har ersatt det tidigare elevhälsovård i de nya läroplanerna och ny skollag. Idag vill vi söka mer efter friskfaktorer det salutogena perspektivet vad gör elever friska det hälsofrämjande och förebyggande perspektivet lyfts också fram i skollagen där det står att elevhälsans uppdrag ska vara främst hälsofrämjande och förebyggande.  </a:t>
            </a:r>
          </a:p>
          <a:p>
            <a:r>
              <a:rPr lang="sv-SE"/>
              <a:t>Det har blivit ett skifte från fokus på ohälsa riskfaktorer och svårigheter på individnivå till att nu identifiera och främja frisk och skyddsfaktorer som bidrar till att elever bibehåller och utvecklar hälsa och välbefinnande på såväl grupp organisation och individnivå samt se lärmiljöns betydelse för hälsa och lärande. </a:t>
            </a:r>
          </a:p>
          <a:p>
            <a:r>
              <a:rPr lang="sv-SE"/>
              <a:t>Tidigare pratade man om elever med svårigheter som sedan har ändrats till elever i svårigheter, elevens svårigheter ses numera i relation till den lärmiljö eleven vistas i. Idag ser vi till hur miljön påverkar graden av tillgänglighet och inkluderingen medan det tidigare var vanligare med olika särlösningar kopplade till individens svårigheter läsklass, hörselklass, obsklass, osv. Idag finns det kvar olika särlösningar KSU är ett exempel det som skiljer dem från tidigare är att vi idag parallellt med en placering i </a:t>
            </a:r>
            <a:r>
              <a:rPr lang="sv-SE" err="1"/>
              <a:t>ksu</a:t>
            </a:r>
            <a:r>
              <a:rPr lang="sv-SE"/>
              <a:t> också arbetar med skolans lärmiljö utifrån pedagogisk, social och fysik tillgänglighet och delaktighet. </a:t>
            </a:r>
          </a:p>
          <a:p>
            <a:r>
              <a:rPr lang="sv-SE"/>
              <a:t>Det finns absolut elever som har egna svårigheter där åtgärderna behöver vara åtgärdande på individnivå, lagen är tydlig att de elever ska få det stöd de har rätt till utifrån sina behov (ej diagnos). Så det är viktigt att arbeta för att bredda basen, ledning och stimulans men att samtidigt arbeta med extra anpassningar och när det behövs särskilt stöd. Men mycket ´som har betydelse för elevers hälsa och lärande går främst att göra i det förebyggande och hälsofrämjande arbetet. </a:t>
            </a:r>
          </a:p>
          <a:p>
            <a:r>
              <a:rPr lang="sv-SE"/>
              <a:t>Det forskning tar fasta på idag är skolans hälsofrämjande och förebyggande uppdrag i relation till hälsa och lärande och det forskning vet idag är att en av de viktigaste faktorer som påverkar välbefinnande lärande och hälsa i skolan är vilken kvalitet på relationer som finns. Lärarens förmåga att skapa tillitsfulla relationer till eleverna är den viktigaste faktorn för måluppfyllelse. </a:t>
            </a:r>
          </a:p>
        </p:txBody>
      </p:sp>
      <p:sp>
        <p:nvSpPr>
          <p:cNvPr id="4" name="Platshållare för bildnummer 3"/>
          <p:cNvSpPr>
            <a:spLocks noGrp="1"/>
          </p:cNvSpPr>
          <p:nvPr>
            <p:ph type="sldNum" sz="quarter" idx="5"/>
          </p:nvPr>
        </p:nvSpPr>
        <p:spPr/>
        <p:txBody>
          <a:bodyPr/>
          <a:lstStyle/>
          <a:p>
            <a:fld id="{B5BF433E-02EC-46D5-ADCD-8C8D52551C38}" type="slidenum">
              <a:rPr lang="sv-SE" smtClean="0"/>
              <a:t>10</a:t>
            </a:fld>
            <a:endParaRPr lang="sv-SE"/>
          </a:p>
        </p:txBody>
      </p:sp>
    </p:spTree>
    <p:extLst>
      <p:ext uri="{BB962C8B-B14F-4D97-AF65-F5344CB8AC3E}">
        <p14:creationId xmlns:p14="http://schemas.microsoft.com/office/powerpoint/2010/main" val="1005780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Här kommer först en berättelse om ett Möte mellan en lärare och elev </a:t>
            </a:r>
          </a:p>
        </p:txBody>
      </p:sp>
      <p:sp>
        <p:nvSpPr>
          <p:cNvPr id="4" name="Platshållare för bildnummer 3"/>
          <p:cNvSpPr>
            <a:spLocks noGrp="1"/>
          </p:cNvSpPr>
          <p:nvPr>
            <p:ph type="sldNum" sz="quarter" idx="5"/>
          </p:nvPr>
        </p:nvSpPr>
        <p:spPr/>
        <p:txBody>
          <a:bodyPr/>
          <a:lstStyle/>
          <a:p>
            <a:fld id="{B5BF433E-02EC-46D5-ADCD-8C8D52551C38}" type="slidenum">
              <a:rPr lang="sv-SE" smtClean="0"/>
              <a:t>11</a:t>
            </a:fld>
            <a:endParaRPr lang="sv-SE"/>
          </a:p>
        </p:txBody>
      </p:sp>
    </p:spTree>
    <p:extLst>
      <p:ext uri="{BB962C8B-B14F-4D97-AF65-F5344CB8AC3E}">
        <p14:creationId xmlns:p14="http://schemas.microsoft.com/office/powerpoint/2010/main" val="1868361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läraren i kåseriet förstod är att det är Vi vuxna har ansvar för våra relationer till unga i skolan, frågan är hur vi förstår våra relationer och hur vi kan utveckla dem. </a:t>
            </a:r>
          </a:p>
          <a:p>
            <a:r>
              <a:rPr lang="sv-SE"/>
              <a:t>Allardts modell lyfter sociala relationer som en viktig faktor för hur elever känner välbefinnande i skolan. Relationen mellan lärare och elev i klassrummet, kamratrelationer, hur skolan har arbetat med värdegrundsfrågor och likabehandling speglar av sig på skolklimatet som då avspeglar sig i ett tryggt skolklimat. Relationen till elevernas föräldrar är såklart viktigt för samarbete med hemmet när det behövs för att en elev ska nå måluppfyllelse. Lärarens skicklighet vad gäller att leda eleverna utifrån ett relationellt perspektiv är av största vikt för elevernas måluppfyllelse. Men vad är då relationskompetens?</a:t>
            </a:r>
          </a:p>
        </p:txBody>
      </p:sp>
      <p:sp>
        <p:nvSpPr>
          <p:cNvPr id="4" name="Platshållare för bildnummer 3"/>
          <p:cNvSpPr>
            <a:spLocks noGrp="1"/>
          </p:cNvSpPr>
          <p:nvPr>
            <p:ph type="sldNum" sz="quarter" idx="5"/>
          </p:nvPr>
        </p:nvSpPr>
        <p:spPr/>
        <p:txBody>
          <a:bodyPr/>
          <a:lstStyle/>
          <a:p>
            <a:fld id="{B5BF433E-02EC-46D5-ADCD-8C8D52551C38}" type="slidenum">
              <a:rPr lang="sv-SE" smtClean="0"/>
              <a:t>12</a:t>
            </a:fld>
            <a:endParaRPr lang="sv-SE"/>
          </a:p>
        </p:txBody>
      </p:sp>
    </p:spTree>
    <p:extLst>
      <p:ext uri="{BB962C8B-B14F-4D97-AF65-F5344CB8AC3E}">
        <p14:creationId xmlns:p14="http://schemas.microsoft.com/office/powerpoint/2010/main" val="3927833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400"/>
          </a:p>
          <a:p>
            <a:r>
              <a:rPr lang="sv-SE" sz="1400"/>
              <a:t>I kapitel 5, ”relationens betydelse för hälsa lärande och utveckling” lyfts hur det känslomässiga stödet från läraren påverkar ungas delaktighet och engagemang och i förlängningen potentiellt också lärandet och skolprestationer och måluppfyllelsen</a:t>
            </a:r>
          </a:p>
          <a:p>
            <a:r>
              <a:rPr lang="sv-SE" sz="1400"/>
              <a:t>Lärarens förmåga att bygga goda relationer till eleverna är en viktig framgångsfaktor så väl för elevernas lärande som för lärares yrkesutveckling. </a:t>
            </a:r>
          </a:p>
          <a:p>
            <a:r>
              <a:rPr lang="sv-SE" sz="1400"/>
              <a:t>Men vad innebär det att ha relationskompetens i en undervisningssituation. </a:t>
            </a:r>
          </a:p>
          <a:p>
            <a:endParaRPr lang="sv-SE" sz="1400"/>
          </a:p>
          <a:p>
            <a:r>
              <a:rPr lang="sv-SE" sz="1400"/>
              <a:t>Jonas Aspelin, forskar på faktorer som berör relationen mellan lärare och elev han menar att historiskt har lärares relationskompetens setts som en personlig egenskap eller förmåga som lärare antigen hade eller inte hade idag betraktas relationskompetens som en förmåga som behöver utvecklas inom ramen för den professionella utvecklingen. </a:t>
            </a:r>
          </a:p>
          <a:p>
            <a:endParaRPr lang="sv-SE" sz="1400"/>
          </a:p>
          <a:p>
            <a:r>
              <a:rPr lang="sv-SE" sz="1400"/>
              <a:t>Forskningen har stärkt bilden av att lärares förmåga att bygga goda relationer till eleverna är en viktig framgångsfaktor såväl för elevernas lärande och måluppfyllelse som för lärarens yrkesutveckling. </a:t>
            </a:r>
          </a:p>
          <a:p>
            <a:r>
              <a:rPr lang="sv-SE" sz="1400"/>
              <a:t>Det som påverkar det relationella samspelet är undervisningens utformning, lärmiljöerna våra förväntningar på eleverna. </a:t>
            </a:r>
          </a:p>
          <a:p>
            <a:endParaRPr lang="sv-SE" sz="1400"/>
          </a:p>
          <a:p>
            <a:r>
              <a:rPr lang="sv-SE" sz="1400"/>
              <a:t>Kunskapsöversikten tar upp resultat från Bridget Hamre och Robert </a:t>
            </a:r>
            <a:r>
              <a:rPr lang="sv-SE" sz="1400" err="1"/>
              <a:t>Piantas</a:t>
            </a:r>
            <a:r>
              <a:rPr lang="sv-SE" sz="1400"/>
              <a:t> forskning som pekar på att barn och ungas upplevda relation till vuxna är en viktig faktor som är relaterad till skolframgång, såväl kunskapsmässig som socialt. Relationens kvalitet har betydelse för barn och ungas beteende samt lärande och måluppfyllelse genom hela skolsystemet. </a:t>
            </a:r>
          </a:p>
          <a:p>
            <a:endParaRPr lang="sv-SE" sz="1400"/>
          </a:p>
          <a:p>
            <a:r>
              <a:rPr lang="sv-SE" sz="1400"/>
              <a:t>Med utgångspunkt i begreppet </a:t>
            </a:r>
            <a:r>
              <a:rPr lang="sv-SE" sz="1400" err="1"/>
              <a:t>responsiv</a:t>
            </a:r>
            <a:r>
              <a:rPr lang="sv-SE" sz="1400"/>
              <a:t> undervisning lyfter Hamre och </a:t>
            </a:r>
            <a:r>
              <a:rPr lang="sv-SE" sz="1400" err="1"/>
              <a:t>Pianta</a:t>
            </a:r>
            <a:r>
              <a:rPr lang="sv-SE" sz="1400"/>
              <a:t> ett antal förhållningssätt hos läraren som inom ramen för samspelet i undervisningen främjar barn och ungas sociala känslomässiga och kognitiva utveckling dessa tre är: </a:t>
            </a:r>
          </a:p>
          <a:p>
            <a:endParaRPr lang="sv-SE" sz="1400"/>
          </a:p>
          <a:p>
            <a:r>
              <a:rPr lang="sv-SE" sz="1400"/>
              <a:t>1, läraren visar aktivt engagemang i eleverna och utformar lärmiljön för att stimulera lärandet. Det känslomässiga stödet kan vara att lärarens förmåga att visa eleven att man är engagerad, bryr sig om i hur det går för eleven och att läraren engagerar sig med entusiasm smittar det av sig på eleverna vilket gör att läraren lättare kan få eleverna intresserad av ämnet</a:t>
            </a:r>
          </a:p>
          <a:p>
            <a:endParaRPr lang="sv-SE" sz="1400"/>
          </a:p>
          <a:p>
            <a:r>
              <a:rPr lang="sv-SE" sz="1400"/>
              <a:t>2 läraren uppmärksammar ledtrådar i kommunikationen och det sociala samspelet, en lärare som lyssnar aktivt  </a:t>
            </a:r>
          </a:p>
          <a:p>
            <a:endParaRPr lang="sv-SE" sz="1400"/>
          </a:p>
          <a:p>
            <a:r>
              <a:rPr lang="sv-SE" sz="1400"/>
              <a:t>3 läraren ger gensvar på ett begripligt och meningsfullt sätt i relation till elevens kommunikation så att ett samspel med turtagande och dialog förstärks </a:t>
            </a:r>
          </a:p>
          <a:p>
            <a:endParaRPr lang="sv-SE" sz="1400"/>
          </a:p>
          <a:p>
            <a:r>
              <a:rPr lang="sv-SE" sz="1400"/>
              <a:t>Sammanfattningsvis kan relationskompetens inom ramen för undervisningen förstår som lärarens förmåga att visa engagemang för eleverna och uppgiften, förmågan att lyssna och uppmärksamma det eleverna är intresserade av eller vad de upplever som utmaningar i lärandet och ställa utvidgande och förklarande frågor samt att läraren har förmåga att ge gensvar på elevernas frågor tankar så att dialog uppstår i klassrummet. </a:t>
            </a:r>
          </a:p>
        </p:txBody>
      </p:sp>
      <p:sp>
        <p:nvSpPr>
          <p:cNvPr id="4" name="Platshållare för bildnummer 3"/>
          <p:cNvSpPr>
            <a:spLocks noGrp="1"/>
          </p:cNvSpPr>
          <p:nvPr>
            <p:ph type="sldNum" sz="quarter" idx="5"/>
          </p:nvPr>
        </p:nvSpPr>
        <p:spPr/>
        <p:txBody>
          <a:bodyPr/>
          <a:lstStyle/>
          <a:p>
            <a:fld id="{B5BF433E-02EC-46D5-ADCD-8C8D52551C38}" type="slidenum">
              <a:rPr lang="sv-SE" smtClean="0"/>
              <a:t>13</a:t>
            </a:fld>
            <a:endParaRPr lang="sv-SE"/>
          </a:p>
        </p:txBody>
      </p:sp>
    </p:spTree>
    <p:extLst>
      <p:ext uri="{BB962C8B-B14F-4D97-AF65-F5344CB8AC3E}">
        <p14:creationId xmlns:p14="http://schemas.microsoft.com/office/powerpoint/2010/main" val="2477719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Relationens roll i lärandet behöver ses i ett större perspektiv i relation till hela skolans arbete med tex värdegrundsarbete, trygghet och </a:t>
            </a:r>
            <a:r>
              <a:rPr lang="sv-SE" err="1"/>
              <a:t>studiero</a:t>
            </a:r>
            <a:r>
              <a:rPr lang="sv-SE"/>
              <a:t> och arbetet med att utveckla hela skolans lärmiljö utifrån den social aspekten av lärmiljön där lärarens och gruppen och organisationens relationskompetens är en viktig del. I Forskningsöversikten talar de om relationens tre dimensioner. </a:t>
            </a:r>
          </a:p>
          <a:p>
            <a:endParaRPr lang="sv-SE" b="1"/>
          </a:p>
          <a:p>
            <a:r>
              <a:rPr lang="sv-SE" b="1"/>
              <a:t>Den första dimensionen</a:t>
            </a:r>
            <a:r>
              <a:rPr lang="sv-SE"/>
              <a:t>: det Känslomässiga stödet, vilket klimat förekommer på skolan, förekommer det ett positivt känslomässigt klimat på skolan eller om det förekommer negativitet och bestraffning i lärmiljön och i vilken utsträckning personalen är inkännande i samspelet med eleverna. Känslomässigt stöd skapar trygghet och tar hänsyn till ungas perspektiv och behov av autonomi. Det handlar om vilket förhållningsätt vi har till eleven i mötet. Hur eleven blir är i relation till vad den möter i den sociala lärmiljön vilken relation jag som lärare lyckats skapa, litar eleven på mig, litar jag och tror på elevens förmåga, hur visar jag eleven det? tillrättavisar jag eleven eller visar jag eleven tillrätta? </a:t>
            </a:r>
          </a:p>
          <a:p>
            <a:endParaRPr lang="sv-SE" b="1"/>
          </a:p>
          <a:p>
            <a:r>
              <a:rPr lang="sv-SE" b="1"/>
              <a:t>Den andra dimensioner </a:t>
            </a:r>
            <a:r>
              <a:rPr lang="sv-SE"/>
              <a:t>berör skolans organisation av rutiner och handlar till exempel om huruvida skolan har organiserats så att vuxna hanterar beteenden på ett proaktivt sätt, har tydliga förväntningar och goda rutiner i vardagen samt organiserar verksamhet som är varierad och tar vara på elevernas intressen. Det behöver finnas möjligheter i organisationen att ge lärare tillräckligt med tid för kollegiala samtal och reflektion att samtala kring bemötande och förhållningsätt. </a:t>
            </a:r>
          </a:p>
          <a:p>
            <a:endParaRPr lang="sv-SE" b="1"/>
          </a:p>
          <a:p>
            <a:r>
              <a:rPr lang="sv-SE" b="1"/>
              <a:t>Den tredje dimensionen </a:t>
            </a:r>
            <a:r>
              <a:rPr lang="sv-SE"/>
              <a:t>berör undervisningsstödet handlar tex hur läraren stimulerar elevers begreppsutveckling och tankeförmågor hur läraren ger återkoppling i undervisningen samt hur läraren främjar språklig utveckling och använder språket för att utvidga barn och ungas kunskaper och erfarenheter </a:t>
            </a:r>
          </a:p>
          <a:p>
            <a:r>
              <a:rPr lang="sv-SE"/>
              <a:t>Det handlar om vilka frågor du ställer i undervisningen, är det frågor som hjälper eleverna att utveckla sin självreglering i lärandet och vilka frågor ställer du för att utveckla tankeförmågor hos eleven </a:t>
            </a:r>
          </a:p>
          <a:p>
            <a:r>
              <a:rPr lang="sv-SE"/>
              <a:t>Med utgångspunkt från dessa tre dimensioner kan personal på en skola reflektera till exempel på vilket sätt det känslomässiga stödet kan utvecklas i verksamheten som en generell främjande faktor, och diskutera relationens roll i lärandet </a:t>
            </a:r>
          </a:p>
        </p:txBody>
      </p:sp>
      <p:sp>
        <p:nvSpPr>
          <p:cNvPr id="4" name="Platshållare för bildnummer 3"/>
          <p:cNvSpPr>
            <a:spLocks noGrp="1"/>
          </p:cNvSpPr>
          <p:nvPr>
            <p:ph type="sldNum" sz="quarter" idx="5"/>
          </p:nvPr>
        </p:nvSpPr>
        <p:spPr/>
        <p:txBody>
          <a:bodyPr/>
          <a:lstStyle/>
          <a:p>
            <a:fld id="{B5BF433E-02EC-46D5-ADCD-8C8D52551C38}" type="slidenum">
              <a:rPr lang="sv-SE" smtClean="0"/>
              <a:t>14</a:t>
            </a:fld>
            <a:endParaRPr lang="sv-SE"/>
          </a:p>
        </p:txBody>
      </p:sp>
    </p:spTree>
    <p:extLst>
      <p:ext uri="{BB962C8B-B14F-4D97-AF65-F5344CB8AC3E}">
        <p14:creationId xmlns:p14="http://schemas.microsoft.com/office/powerpoint/2010/main" val="1299447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Ett program som vi arbetar med i Örebro kommun på olika vis inom skola och förskola sedan 2004 som syftar till att stärka relationer och utveckla pedagogers samspelsskicklighet är vägledande samspel/</a:t>
            </a:r>
            <a:r>
              <a:rPr lang="sv-SE" err="1"/>
              <a:t>icdp</a:t>
            </a:r>
            <a:r>
              <a:rPr lang="sv-SE"/>
              <a:t>. Det är ett hälsofrämjande program relationsskapande salutogent </a:t>
            </a:r>
          </a:p>
          <a:p>
            <a:r>
              <a:rPr lang="sv-SE"/>
              <a:t>De tre dialogerna och dess samspelsteman hjälper lärare att utveckla sin samspelsförmåga och relationskompetens. </a:t>
            </a:r>
          </a:p>
          <a:p>
            <a:r>
              <a:rPr lang="sv-SE"/>
              <a:t>ICDP eller Vägledande samspel som det heter på svenska är ett program som vi i Örebro kommun har satsat på att utbilda </a:t>
            </a:r>
            <a:r>
              <a:rPr lang="sv-SE" err="1"/>
              <a:t>elevhäslopersonal</a:t>
            </a:r>
            <a:r>
              <a:rPr lang="sv-SE"/>
              <a:t>, rektorer och mentorer inom förskola och skola i syfte att arbeta hälsofrämjande det som gynnar alla barn och elever för att få en bred bas av ledning och stimulans. Dialog ett den känslomässiga dialogen har sin forskningsbakgrund främst i teorier om anknytning och vad som gör barn trygga dialog två den meningsskapande utgår främst från </a:t>
            </a:r>
            <a:r>
              <a:rPr lang="sv-SE" err="1"/>
              <a:t>vygotskijs</a:t>
            </a:r>
            <a:r>
              <a:rPr lang="sv-SE"/>
              <a:t> teorier om lärande, och den reglerande dialogen har teoretisk förankring i </a:t>
            </a:r>
            <a:r>
              <a:rPr lang="sv-SE" err="1"/>
              <a:t>affekteorin</a:t>
            </a:r>
            <a:r>
              <a:rPr lang="sv-SE"/>
              <a:t>. Alla dialogerna med samspelsteman syftar till ett vägledande förhållningsätt snarare än att sätta gränser genom förbud, regler eller konsekvenser. Att ha ett vägledande förhållningsätt handlar mer om att visa eleverna tillrätta snarare än att tillrättavisa. </a:t>
            </a:r>
          </a:p>
        </p:txBody>
      </p:sp>
      <p:sp>
        <p:nvSpPr>
          <p:cNvPr id="4" name="Platshållare för bildnummer 3"/>
          <p:cNvSpPr>
            <a:spLocks noGrp="1"/>
          </p:cNvSpPr>
          <p:nvPr>
            <p:ph type="sldNum" sz="quarter" idx="5"/>
          </p:nvPr>
        </p:nvSpPr>
        <p:spPr/>
        <p:txBody>
          <a:bodyPr/>
          <a:lstStyle/>
          <a:p>
            <a:fld id="{B5BF433E-02EC-46D5-ADCD-8C8D52551C38}" type="slidenum">
              <a:rPr lang="sv-SE" smtClean="0"/>
              <a:t>15</a:t>
            </a:fld>
            <a:endParaRPr lang="sv-SE"/>
          </a:p>
        </p:txBody>
      </p:sp>
    </p:spTree>
    <p:extLst>
      <p:ext uri="{BB962C8B-B14F-4D97-AF65-F5344CB8AC3E}">
        <p14:creationId xmlns:p14="http://schemas.microsoft.com/office/powerpoint/2010/main" val="1121200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16</a:t>
            </a:fld>
            <a:endParaRPr lang="sv-SE"/>
          </a:p>
        </p:txBody>
      </p:sp>
    </p:spTree>
    <p:extLst>
      <p:ext uri="{BB962C8B-B14F-4D97-AF65-F5344CB8AC3E}">
        <p14:creationId xmlns:p14="http://schemas.microsoft.com/office/powerpoint/2010/main" val="3770414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17</a:t>
            </a:fld>
            <a:endParaRPr lang="sv-SE"/>
          </a:p>
        </p:txBody>
      </p:sp>
    </p:spTree>
    <p:extLst>
      <p:ext uri="{BB962C8B-B14F-4D97-AF65-F5344CB8AC3E}">
        <p14:creationId xmlns:p14="http://schemas.microsoft.com/office/powerpoint/2010/main" val="3608717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Allardts modell använder begreppet självförverkligande och pekar på några punkter som har betydelse för välbefinnande, hälsa och lärande. </a:t>
            </a:r>
          </a:p>
          <a:p>
            <a:endParaRPr lang="sv-SE"/>
          </a:p>
          <a:p>
            <a:r>
              <a:rPr lang="sv-SE"/>
              <a:t>Att uppskatta elevernas ansträngningar processen och inte bara bekräfta och bedöma det färdiga resultatet, att eleverna får vägledning och uppmuntran att de känner delaktighet och har inflytande i beslut som rör dem, när de ges möjlighet att vara kreativa i lärandet växer de och självkänslan och måendet stärks. </a:t>
            </a:r>
          </a:p>
          <a:p>
            <a:r>
              <a:rPr lang="sv-SE"/>
              <a:t>Jag ska ta fasta på begreppet delaktighet eftersom forskning visar att elevernas upplevelse av delaktighet  har  stor betydelse för lärande och hälsa. </a:t>
            </a:r>
          </a:p>
        </p:txBody>
      </p:sp>
      <p:sp>
        <p:nvSpPr>
          <p:cNvPr id="4" name="Platshållare för bildnummer 3"/>
          <p:cNvSpPr>
            <a:spLocks noGrp="1"/>
          </p:cNvSpPr>
          <p:nvPr>
            <p:ph type="sldNum" sz="quarter" idx="5"/>
          </p:nvPr>
        </p:nvSpPr>
        <p:spPr/>
        <p:txBody>
          <a:bodyPr/>
          <a:lstStyle/>
          <a:p>
            <a:fld id="{B5BF433E-02EC-46D5-ADCD-8C8D52551C38}" type="slidenum">
              <a:rPr lang="sv-SE" smtClean="0"/>
              <a:t>18</a:t>
            </a:fld>
            <a:endParaRPr lang="sv-SE"/>
          </a:p>
        </p:txBody>
      </p:sp>
    </p:spTree>
    <p:extLst>
      <p:ext uri="{BB962C8B-B14F-4D97-AF65-F5344CB8AC3E}">
        <p14:creationId xmlns:p14="http://schemas.microsoft.com/office/powerpoint/2010/main" val="1044771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Många begrepp som återkommer i forskning om barn och ungas hälsa och välbefinnande och lärande överlappar varandra. Tillexempel begrepp som delaktighet, inflytande, engagemang, känsla av sammanhang, meningsfullhet och motivation. </a:t>
            </a:r>
          </a:p>
          <a:p>
            <a:r>
              <a:rPr lang="sv-SE"/>
              <a:t>Hur delaktighet, inflytande och engagemang har betydelse för elevernas välbefinnande hälsa och lärande tar kapitel 4 upp i kunskapsöversikten.  </a:t>
            </a:r>
          </a:p>
          <a:p>
            <a:endParaRPr lang="sv-SE"/>
          </a:p>
          <a:p>
            <a:r>
              <a:rPr lang="sv-SE"/>
              <a:t>Begreppet delaktighet syftar i grunden till </a:t>
            </a:r>
            <a:r>
              <a:rPr lang="sv-SE" err="1"/>
              <a:t>fn</a:t>
            </a:r>
            <a:r>
              <a:rPr lang="sv-SE"/>
              <a:t> konvention om barns rättigheter  där det framgår att barn och ungas åsikter ska tas tillvara i beslut som påverkar dem. Att barn och unga blir lyssnade på och upplever delaktighet i aktiviteter och beslut har visat sig i forskning ha stor betydelse för elevernas utveckling lärande och hälsa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Frågan om delaktighet och inflytande i skolan handlar därför i grunden om att alla elever ska ges möjlighet att uttrycka sig och påverka undervisningens innehåll och utformning.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Begreppet engagemang lyfts också i relation till delaktighet, engagemang kan vara något vi  iakttar hos elever när vi upplever att de är aktivt deltagande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Om vi frågar eleverna så definierar de delaktighet främst som ”att vara 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19</a:t>
            </a:fld>
            <a:endParaRPr lang="sv-SE"/>
          </a:p>
        </p:txBody>
      </p:sp>
    </p:spTree>
    <p:extLst>
      <p:ext uri="{BB962C8B-B14F-4D97-AF65-F5344CB8AC3E}">
        <p14:creationId xmlns:p14="http://schemas.microsoft.com/office/powerpoint/2010/main" val="59704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2</a:t>
            </a:fld>
            <a:endParaRPr lang="sv-SE"/>
          </a:p>
        </p:txBody>
      </p:sp>
    </p:spTree>
    <p:extLst>
      <p:ext uri="{BB962C8B-B14F-4D97-AF65-F5344CB8AC3E}">
        <p14:creationId xmlns:p14="http://schemas.microsoft.com/office/powerpoint/2010/main" val="597325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Att begreppet delaktighet är komplext förstår man när man tar del av </a:t>
            </a:r>
            <a:r>
              <a:rPr lang="sv-SE" err="1"/>
              <a:t>spsm</a:t>
            </a:r>
            <a:r>
              <a:rPr lang="sv-SE"/>
              <a:t> delaktighetsmodell. De har, för att täcka in delaktighetsbegreppets komplexitet, delat upp delaktighet i 6 aspekter. lärares förståelse för begreppet delaktighet skiftar visar forskningen, </a:t>
            </a:r>
            <a:r>
              <a:rPr lang="sv-SE" err="1"/>
              <a:t>spsm</a:t>
            </a:r>
            <a:r>
              <a:rPr lang="sv-SE"/>
              <a:t> stödmaterial delaktighet ett arbetssätt i skolan lyfter också att en utmaning är att delaktighet kan tolkas på många sätt. Lärare behöver utveckla ett gemensamt förståelse och språk kring delaktighet.   Delaktighetsmodellen är universell och inte begränsad till en bestämd typ av aktivitet, åldersgrupp eller funktionsförmåga. </a:t>
            </a:r>
            <a:r>
              <a:rPr lang="sv-SE" dirty="0"/>
              <a:t>Om vi säger att eleven är delaktig behöver vi ställa oss frågan hur vet jag det?, i vilka sammanhang då? Med vem? </a:t>
            </a:r>
          </a:p>
          <a:p>
            <a:r>
              <a:rPr lang="sv-SE" dirty="0"/>
              <a:t>Delaktighetsmodellen är ett sätt att analysera elevernas delaktighet. </a:t>
            </a:r>
            <a:endParaRPr lang="sv-SE"/>
          </a:p>
          <a:p>
            <a:endParaRPr lang="sv-SE"/>
          </a:p>
          <a:p>
            <a:pPr marL="171450" indent="-171450">
              <a:buFont typeface="Arial" panose="020B0604020202020204" pitchFamily="34" charset="0"/>
              <a:buChar char="•"/>
            </a:pPr>
            <a:r>
              <a:rPr lang="sv-SE"/>
              <a:t>Tillhörighet handlar om barn och ungas behov av både formell och informell tillhörighet. Elever har rätt till en formell tillhörighet, där de vet vilken grupp och sammanhang de tillhör, men också rätt till en informell tillhörighet där deras  subjektiva upplevelse av att tillhöra är central.</a:t>
            </a:r>
            <a:r>
              <a:rPr lang="sv-SE" dirty="0"/>
              <a:t> (att få vara med )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a:t>Tillgänglighet handlar om hur lärmiljöer och de olika läromedel och hjälpmedel som finns att tillgå är tillgängliga begripliga och hanterbara för eleverna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a:t>Samhandling innebär att eleverna är aktivt delaktiga och deltagande i gemensamma aktiviteter </a:t>
            </a:r>
            <a:r>
              <a:rPr lang="sv-SE" dirty="0"/>
              <a:t>(att ha roligt tillsammans)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a:t>Erkännande handlar om grundläggande behov av </a:t>
            </a:r>
            <a:r>
              <a:rPr lang="sv-SE" err="1"/>
              <a:t>bekräftese</a:t>
            </a:r>
            <a:r>
              <a:rPr lang="sv-SE"/>
              <a:t> respekt och acceptans från andra </a:t>
            </a:r>
            <a:r>
              <a:rPr lang="sv-SE" dirty="0"/>
              <a:t>(att vara självklar)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a:t>Engagemang handlar om barn och ungas självupplevda lust och intresse för att delta i lärandet och aktiviteter </a:t>
            </a:r>
            <a:r>
              <a:rPr lang="sv-SE" dirty="0"/>
              <a:t>(förstå och kunna)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a:t>Autonomi handlar om elevernas inflytande över det som sker i undervisningen och sitt eget lärande.</a:t>
            </a:r>
            <a:r>
              <a:rPr lang="sv-SE" dirty="0"/>
              <a:t> (vill vara med och påverka)</a:t>
            </a:r>
            <a:r>
              <a:rPr lang="sv-SE"/>
              <a:t> </a:t>
            </a:r>
          </a:p>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20</a:t>
            </a:fld>
            <a:endParaRPr lang="sv-SE"/>
          </a:p>
        </p:txBody>
      </p:sp>
    </p:spTree>
    <p:extLst>
      <p:ext uri="{BB962C8B-B14F-4D97-AF65-F5344CB8AC3E}">
        <p14:creationId xmlns:p14="http://schemas.microsoft.com/office/powerpoint/2010/main" val="3772479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21</a:t>
            </a:fld>
            <a:endParaRPr lang="sv-SE"/>
          </a:p>
        </p:txBody>
      </p:sp>
    </p:spTree>
    <p:extLst>
      <p:ext uri="{BB962C8B-B14F-4D97-AF65-F5344CB8AC3E}">
        <p14:creationId xmlns:p14="http://schemas.microsoft.com/office/powerpoint/2010/main" val="1779554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Erik </a:t>
            </a:r>
            <a:r>
              <a:rPr lang="sv-SE" dirty="0"/>
              <a:t>Allardts </a:t>
            </a:r>
            <a:r>
              <a:rPr lang="sv-SE"/>
              <a:t>modell om vad som skapar </a:t>
            </a:r>
            <a:r>
              <a:rPr lang="sv-SE" dirty="0"/>
              <a:t>välbefinnande </a:t>
            </a:r>
            <a:r>
              <a:rPr lang="sv-SE"/>
              <a:t>lyfter han också skolans förutsättningar där han pekar på skolans miljö, ämnen och organisation, scheman och gruppstorlek, hur personal och elevsammansättning samt regler, </a:t>
            </a:r>
            <a:r>
              <a:rPr lang="sv-SE" dirty="0"/>
              <a:t>stödfunktioner</a:t>
            </a:r>
            <a:r>
              <a:rPr lang="sv-SE"/>
              <a:t> och elevhälsa har betydelse för välbefinnande. </a:t>
            </a:r>
          </a:p>
          <a:p>
            <a:r>
              <a:rPr lang="sv-SE"/>
              <a:t>Allardt lyfter organisatoriska förutsättningar kopplade till lärmiljön, jag ska nu fördjupa och vidga begreppet lärmiljö utifrån olika modeller som tas upp i kunskapsöversikten.  </a:t>
            </a:r>
          </a:p>
        </p:txBody>
      </p:sp>
      <p:sp>
        <p:nvSpPr>
          <p:cNvPr id="4" name="Platshållare för bildnummer 3"/>
          <p:cNvSpPr>
            <a:spLocks noGrp="1"/>
          </p:cNvSpPr>
          <p:nvPr>
            <p:ph type="sldNum" sz="quarter" idx="5"/>
          </p:nvPr>
        </p:nvSpPr>
        <p:spPr/>
        <p:txBody>
          <a:bodyPr/>
          <a:lstStyle/>
          <a:p>
            <a:fld id="{B5BF433E-02EC-46D5-ADCD-8C8D52551C38}" type="slidenum">
              <a:rPr lang="sv-SE" smtClean="0"/>
              <a:t>22</a:t>
            </a:fld>
            <a:endParaRPr lang="sv-SE"/>
          </a:p>
        </p:txBody>
      </p:sp>
    </p:spTree>
    <p:extLst>
      <p:ext uri="{BB962C8B-B14F-4D97-AF65-F5344CB8AC3E}">
        <p14:creationId xmlns:p14="http://schemas.microsoft.com/office/powerpoint/2010/main" val="2220744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Lärmiljöers </a:t>
            </a:r>
            <a:r>
              <a:rPr lang="sv-SE" dirty="0"/>
              <a:t>kan </a:t>
            </a:r>
            <a:r>
              <a:rPr lang="sv-SE"/>
              <a:t>förstås som hela den miljö och det sammanhang som eleverna befinner sig under en dag i skolan och som skapas av verksamheten. </a:t>
            </a:r>
          </a:p>
          <a:p>
            <a:r>
              <a:rPr lang="sv-SE"/>
              <a:t>Man brukar tala om tre aspekter av lärmiljön </a:t>
            </a:r>
          </a:p>
          <a:p>
            <a:endParaRPr lang="sv-SE" dirty="0"/>
          </a:p>
          <a:p>
            <a:r>
              <a:rPr lang="sv-SE"/>
              <a:t>Den Fysiska tex klassrummet men också, matsal, skolgård, grupprum, korridor, den fysiska miljön kan vara hur vi har möblerat, hur ljud, ljus är anpassat, hur framkomlig miljön är för elever med olika funktionsnedsättningar eller funktionsvariationer, har miljön anpassats för elever som har lätt att tappa koncentrationen, finns skärmar, ljudkänsliga elever, osv, </a:t>
            </a:r>
          </a:p>
          <a:p>
            <a:endParaRPr lang="sv-SE" dirty="0"/>
          </a:p>
          <a:p>
            <a:r>
              <a:rPr lang="sv-SE"/>
              <a:t>Social lärmiljö och här har främst relationen mellan lärare och elev betydelse,  vilket förhållningssätt och bemötande vi har påverkar hur väl vi lyckas bygga relationer till eleverna. Hur ser relationen mellan lärare och elever ut, hur ser relationerna mellan eleverna ut, tillitsfulla, finns tilltro till sitt eget lärande, behöver elevernas självkänsla och självförtroende i lärandet stärkas. På vilket sätt görs eleverna delaktiga. </a:t>
            </a:r>
          </a:p>
          <a:p>
            <a:endParaRPr lang="sv-SE"/>
          </a:p>
          <a:p>
            <a:r>
              <a:rPr lang="sv-SE"/>
              <a:t>Den pedagogiska lärmiljön, lärarens val av innehåll, arbetssätt, </a:t>
            </a:r>
            <a:r>
              <a:rPr lang="sv-SE" dirty="0"/>
              <a:t>lektionsstrukturen </a:t>
            </a:r>
            <a:r>
              <a:rPr lang="sv-SE"/>
              <a:t>ser ut, hur instruktioner och arbetsuppgifter utformas, val av läromedel och pedagogiska verktyg, assisterande verktyg </a:t>
            </a:r>
            <a:r>
              <a:rPr lang="sv-SE" dirty="0"/>
              <a:t>tex </a:t>
            </a:r>
            <a:r>
              <a:rPr lang="sv-SE" err="1"/>
              <a:t>ipad</a:t>
            </a:r>
            <a:r>
              <a:rPr lang="sv-SE" dirty="0"/>
              <a:t>,</a:t>
            </a:r>
            <a:r>
              <a:rPr lang="sv-SE"/>
              <a:t> dator</a:t>
            </a:r>
            <a:r>
              <a:rPr lang="sv-SE" dirty="0"/>
              <a:t>,</a:t>
            </a:r>
            <a:r>
              <a:rPr lang="sv-SE"/>
              <a:t> inläsningstjänst och de didaktiska aspekter av undervisningens vad, hur och varför</a:t>
            </a:r>
            <a:r>
              <a:rPr lang="sv-SE" dirty="0"/>
              <a:t>. </a:t>
            </a:r>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Den lärmiljö som utgör verksamheten kan vi påverka genom att analysera vilka behov eleven gruppen och organisationen/skolnivå kan vi göra olika anpassningar i lärmiljön som leder till måluppfyllelse. Det finns verktyg och modeller som vi kan ta hjälp av i arbetet.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err="1">
                <a:ea typeface="ＭＳ Ｐゴシック"/>
              </a:rPr>
              <a:t>Spsm</a:t>
            </a:r>
            <a:r>
              <a:rPr lang="sv-SE">
                <a:ea typeface="ＭＳ Ｐゴシック"/>
              </a:rPr>
              <a:t> tillgänglighetsmodell är ett ex där alla tre aspekter av lärmiljön tas upp i relation till begreppet tillgänglighet</a:t>
            </a:r>
            <a:endParaRPr lang="sv-SE"/>
          </a:p>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23</a:t>
            </a:fld>
            <a:endParaRPr lang="sv-SE"/>
          </a:p>
        </p:txBody>
      </p:sp>
    </p:spTree>
    <p:extLst>
      <p:ext uri="{BB962C8B-B14F-4D97-AF65-F5344CB8AC3E}">
        <p14:creationId xmlns:p14="http://schemas.microsoft.com/office/powerpoint/2010/main" val="3747847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Tillgänglighet handlar om alla barn och elevers möjlighet att delta och vara delaktiga i verksamheten. </a:t>
            </a:r>
          </a:p>
          <a:p>
            <a:r>
              <a:rPr lang="sv-SE" err="1"/>
              <a:t>Spsm</a:t>
            </a:r>
            <a:r>
              <a:rPr lang="sv-SE"/>
              <a:t> har ett verktyg som heter tillgänglighetsmodell. Ett verktyg som går att ladda hem och använda från </a:t>
            </a:r>
            <a:r>
              <a:rPr lang="sv-SE" err="1"/>
              <a:t>spsm</a:t>
            </a:r>
            <a:r>
              <a:rPr lang="sv-SE"/>
              <a:t>. Grundtanken med </a:t>
            </a:r>
            <a:r>
              <a:rPr lang="sv-SE" err="1"/>
              <a:t>spsm</a:t>
            </a:r>
            <a:r>
              <a:rPr lang="sv-SE"/>
              <a:t> tillgänglighetsmodell är att lärmiljön ska vara utformad så att alla elever får bästa möjliga förutsättningar att kunna lära sig och utveckla sina kunskaper förmågor samt normer och värden. </a:t>
            </a:r>
          </a:p>
          <a:p>
            <a:endParaRPr lang="sv-SE"/>
          </a:p>
          <a:p>
            <a:r>
              <a:rPr lang="sv-SE"/>
              <a:t>Att </a:t>
            </a:r>
            <a:r>
              <a:rPr lang="sv-SE" dirty="0"/>
              <a:t>lärmiljön ska vara tillgänglig utifrån alla delar som utgör lärmiljön den sociala, pedagogiska och fysiska lärmiljön. När dessa tre dimensioner samspelar utifrån elevers behov och förutsättningar kan tillgänglighet uppstå. </a:t>
            </a:r>
          </a:p>
          <a:p>
            <a:endParaRPr lang="sv-SE" dirty="0"/>
          </a:p>
          <a:p>
            <a:r>
              <a:rPr lang="sv-SE" dirty="0"/>
              <a:t>Att </a:t>
            </a:r>
            <a:r>
              <a:rPr lang="sv-SE"/>
              <a:t>främja tillgänglighet handlar om att tillexempel i planeringen av undervisningen ställa sig frågor om hur olika aspekter av lärandet kan göras tillgängliga för alla elever utifrån den kännedom som finns om deras fungerande och lärande i olika situationer. </a:t>
            </a:r>
          </a:p>
          <a:p>
            <a:endParaRPr lang="sv-SE"/>
          </a:p>
          <a:p>
            <a:r>
              <a:rPr lang="sv-SE"/>
              <a:t> Det finns ibland exempel på elever som vistas fysiskt i lärmiljön de klarar att vara i klassrummet men de kanske inte deltar aktivt i lektionens innehåll eller eleven deltar inte genom social interaktion då är lärmiljön inte tillgänglig och eleven riskerar att inte nå kunskapskraven. </a:t>
            </a:r>
          </a:p>
          <a:p>
            <a:endParaRPr lang="sv-SE"/>
          </a:p>
          <a:p>
            <a:r>
              <a:rPr lang="sv-SE"/>
              <a:t>En lärmiljö som har </a:t>
            </a:r>
            <a:r>
              <a:rPr lang="sv-SE" dirty="0"/>
              <a:t>bristande </a:t>
            </a:r>
            <a:r>
              <a:rPr lang="sv-SE"/>
              <a:t>tillgänglighet och anpassning till elevernas förutsättningar kan leda till att mer tid och resurser behöver ägnas åt extra anpassningar och särskilt stöd samt åtgärdande arbete. </a:t>
            </a:r>
            <a:r>
              <a:rPr lang="sv-SE" dirty="0"/>
              <a:t>Genom</a:t>
            </a:r>
            <a:r>
              <a:rPr lang="sv-SE"/>
              <a:t> att arbeta främjande med tillgängligheten utifrån lärmiljöns tre aspekter kan vi bredda basen av ledning och stimulans och på så sätt minska det åtgärdande arbetet (extra anpassningar och särskilt stöd) </a:t>
            </a:r>
          </a:p>
        </p:txBody>
      </p:sp>
      <p:sp>
        <p:nvSpPr>
          <p:cNvPr id="4" name="Platshållare för bildnummer 3"/>
          <p:cNvSpPr>
            <a:spLocks noGrp="1"/>
          </p:cNvSpPr>
          <p:nvPr>
            <p:ph type="sldNum" sz="quarter" idx="5"/>
          </p:nvPr>
        </p:nvSpPr>
        <p:spPr/>
        <p:txBody>
          <a:bodyPr/>
          <a:lstStyle/>
          <a:p>
            <a:fld id="{B5BF433E-02EC-46D5-ADCD-8C8D52551C38}" type="slidenum">
              <a:rPr lang="sv-SE" smtClean="0"/>
              <a:t>24</a:t>
            </a:fld>
            <a:endParaRPr lang="sv-SE"/>
          </a:p>
        </p:txBody>
      </p:sp>
    </p:spTree>
    <p:extLst>
      <p:ext uri="{BB962C8B-B14F-4D97-AF65-F5344CB8AC3E}">
        <p14:creationId xmlns:p14="http://schemas.microsoft.com/office/powerpoint/2010/main" val="2841513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Modell som utgår från Maria Westling </a:t>
            </a:r>
            <a:r>
              <a:rPr lang="sv-SE" err="1"/>
              <a:t>Allodi</a:t>
            </a:r>
            <a:r>
              <a:rPr lang="sv-SE"/>
              <a:t> forskning s114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Det sociala klimatet som är en del av lärmiljöns tre aspekter har maria Westling undersökt sambandet mellan det sociala klimatet och lärmiljön.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Modellen här beskriver ett antal faktorer som elever upplever som viktiga för lärmiljöns sociala klimat.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Kreativitet: </a:t>
            </a:r>
            <a:r>
              <a:rPr lang="sv-SE"/>
              <a:t>elevernas möjlighet att uttrycka sig och skapa i lärandet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t>Stimulans: elevernas möjlighet att engagera sig i aktiviteter som ger tillfredställelse lust och glädje genom engagerande undervisning och aktiviteter men också genom miljön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t>Lärande</a:t>
            </a:r>
            <a:r>
              <a:rPr lang="sv-SE" dirty="0"/>
              <a:t>: Elevers</a:t>
            </a:r>
            <a:r>
              <a:rPr lang="sv-SE"/>
              <a:t> möjligheter att växa utveckla färdigheter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t>Kompetens</a:t>
            </a:r>
            <a:r>
              <a:rPr lang="sv-SE" dirty="0"/>
              <a:t>: </a:t>
            </a:r>
            <a:r>
              <a:rPr lang="sv-SE"/>
              <a:t>Elevers utveckling av självtillit och lärares tilltro till elevers förmåga att lära sig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t>Säkerhet</a:t>
            </a:r>
            <a:r>
              <a:rPr lang="sv-SE" dirty="0"/>
              <a:t>: </a:t>
            </a:r>
            <a:r>
              <a:rPr lang="sv-SE"/>
              <a:t>Elevers behov av att undvika smärta och skydd från kränkningar och hot samt lärares omsorg och skydd mot otrygghet </a:t>
            </a:r>
            <a:r>
              <a:rPr lang="sv-SE" dirty="0"/>
              <a:t>genom </a:t>
            </a:r>
            <a:r>
              <a:rPr lang="sv-SE"/>
              <a:t>tydliga rutiner och struktur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t>Kontroll</a:t>
            </a:r>
            <a:r>
              <a:rPr lang="sv-SE" dirty="0"/>
              <a:t>: Elevers</a:t>
            </a:r>
            <a:r>
              <a:rPr lang="sv-SE"/>
              <a:t> upplevelse av att lärare är uppmärksamma på vad som händer i elevgruppen mellan eleverna samt upprätthåller rutiner och strukturer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t>Hjälpsamhet</a:t>
            </a:r>
            <a:r>
              <a:rPr lang="sv-SE" dirty="0"/>
              <a:t>: Elevers</a:t>
            </a:r>
            <a:r>
              <a:rPr lang="sv-SE"/>
              <a:t> upplevelse av att relationer mellan lärare och elever emellan är stödjande vänliga och samarbetsinriktade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t>Delaktighet</a:t>
            </a:r>
            <a:r>
              <a:rPr lang="sv-SE" dirty="0"/>
              <a:t>: Elevers</a:t>
            </a:r>
            <a:r>
              <a:rPr lang="sv-SE"/>
              <a:t> upplevelse av att vara en värdefull och respekterad medlem av gruppen, som får komma till tals och har något att bidra 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t>Ansvar: </a:t>
            </a:r>
            <a:r>
              <a:rPr lang="sv-SE" dirty="0"/>
              <a:t>Elevers </a:t>
            </a:r>
            <a:r>
              <a:rPr lang="sv-SE"/>
              <a:t>möjlighet och uppmuntran att ta ansvar för uppgifter som är nyttiga och värdefulla för gruppens gemenskap för skolan och för samhället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Inflytande: elevers möjlighet att bli lyssnade på och uttrycka synpunkter i frågor som berör dem.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err="1"/>
              <a:t>Allodis</a:t>
            </a:r>
            <a:r>
              <a:rPr lang="sv-SE"/>
              <a:t> modell utgår från dessa faktorer och har också ordnats utifrån dimensionerna </a:t>
            </a:r>
            <a:r>
              <a:rPr lang="sv-SE" dirty="0"/>
              <a:t>altruism </a:t>
            </a:r>
            <a:r>
              <a:rPr lang="sv-SE"/>
              <a:t>kontra självhävdelse och stabilitet kontra  förändring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I skolverkets rapport föreslås att modellen kan </a:t>
            </a:r>
            <a:r>
              <a:rPr lang="sv-SE" dirty="0"/>
              <a:t>användas vid</a:t>
            </a:r>
            <a:r>
              <a:rPr lang="sv-SE"/>
              <a:t> analys och diskussion av styrkor och utvecklingsområden i lärmiljön. I rapporten ges konkreta exempel på hur modellen tillämpats konkret på några svenska skolor.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25</a:t>
            </a:fld>
            <a:endParaRPr lang="sv-SE"/>
          </a:p>
        </p:txBody>
      </p:sp>
    </p:spTree>
    <p:extLst>
      <p:ext uri="{BB962C8B-B14F-4D97-AF65-F5344CB8AC3E}">
        <p14:creationId xmlns:p14="http://schemas.microsoft.com/office/powerpoint/2010/main" val="1038200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En modell för att främja hälsa och lärande som har uppmärksammats internationellt är </a:t>
            </a:r>
            <a:r>
              <a:rPr lang="sv-SE" err="1"/>
              <a:t>swpbs</a:t>
            </a:r>
            <a:r>
              <a:rPr lang="sv-SE"/>
              <a:t> </a:t>
            </a:r>
            <a:r>
              <a:rPr lang="sv-SE" err="1"/>
              <a:t>school</a:t>
            </a:r>
            <a:r>
              <a:rPr lang="sv-SE"/>
              <a:t> </a:t>
            </a:r>
            <a:r>
              <a:rPr lang="sv-SE" err="1"/>
              <a:t>wide</a:t>
            </a:r>
            <a:r>
              <a:rPr lang="sv-SE"/>
              <a:t> positive </a:t>
            </a:r>
            <a:r>
              <a:rPr lang="sv-SE" err="1"/>
              <a:t>behavioral</a:t>
            </a:r>
            <a:r>
              <a:rPr lang="sv-SE"/>
              <a:t> support</a:t>
            </a:r>
          </a:p>
          <a:p>
            <a:r>
              <a:rPr lang="sv-SE"/>
              <a:t>Modellen syftar till att främja social kompetens genom att ge stöd i lärmiljön.  </a:t>
            </a:r>
          </a:p>
          <a:p>
            <a:r>
              <a:rPr lang="sv-SE"/>
              <a:t>Modellen syftar också till att förebygga problemskapande beteende utifrån positivt beteendestöd modellen kan ses som ett ramverk för hur man kan främja positivt beteende och förhålla sig till beteenden med negativa konsekvenser. </a:t>
            </a:r>
            <a:r>
              <a:rPr lang="sv-SE" err="1"/>
              <a:t>School</a:t>
            </a:r>
            <a:r>
              <a:rPr lang="sv-SE"/>
              <a:t> </a:t>
            </a:r>
            <a:r>
              <a:rPr lang="sv-SE" err="1"/>
              <a:t>wide</a:t>
            </a:r>
            <a:r>
              <a:rPr lang="sv-SE"/>
              <a:t> hela skolan samlas kring en gemensam strategi för att skapa förutsägbarhet och tydliga förväntningar på barn och ungas beteenden genom relationsskapande arbete tydlighet och struktur </a:t>
            </a:r>
          </a:p>
          <a:p>
            <a:r>
              <a:rPr lang="sv-SE"/>
              <a:t>En svensk anpassning av modellen är IBIS som står för inkluderande beteende stöd i skolan är under utveckling och vetenskaplig utvärdering. </a:t>
            </a:r>
          </a:p>
          <a:p>
            <a:endParaRPr lang="sv-SE"/>
          </a:p>
          <a:p>
            <a:r>
              <a:rPr lang="sv-SE"/>
              <a:t>Modeller  som stöd eller inte när hela skolan på organisation, grupp och individnivå arbetar hälsofrämjande och förebyggande arbetet med att främja hälsa det viktigaste är att det elevhälsoarbetet sker systematiskt och är integrerat i hela skolans arbete. Elevhälsoarbetet är inget som ligger utanför frågor som rör lärande det är som hela kunskapsöversikten hälsa för lärande</a:t>
            </a:r>
            <a:r>
              <a:rPr lang="sv-SE" dirty="0"/>
              <a:t>,</a:t>
            </a:r>
            <a:r>
              <a:rPr lang="sv-SE"/>
              <a:t> </a:t>
            </a:r>
            <a:r>
              <a:rPr lang="sv-SE" dirty="0"/>
              <a:t>lärande</a:t>
            </a:r>
            <a:r>
              <a:rPr lang="sv-SE"/>
              <a:t> för hälsa pekar på två sidor av samma mynt som inte går att separera. </a:t>
            </a:r>
          </a:p>
          <a:p>
            <a:r>
              <a:rPr lang="sv-SE"/>
              <a:t>Det handlar om att i det hälsofrämjandet och förebyggande arbetet identifiera vilka faktorer är friskfaktorer som vi önskar främja och vilka utgör riskfaktorer att undanröja?</a:t>
            </a:r>
          </a:p>
          <a:p>
            <a:endParaRPr lang="sv-SE"/>
          </a:p>
          <a:p>
            <a:r>
              <a:rPr lang="sv-SE"/>
              <a:t> </a:t>
            </a:r>
          </a:p>
        </p:txBody>
      </p:sp>
      <p:sp>
        <p:nvSpPr>
          <p:cNvPr id="4" name="Platshållare för bildnummer 3"/>
          <p:cNvSpPr>
            <a:spLocks noGrp="1"/>
          </p:cNvSpPr>
          <p:nvPr>
            <p:ph type="sldNum" sz="quarter" idx="5"/>
          </p:nvPr>
        </p:nvSpPr>
        <p:spPr/>
        <p:txBody>
          <a:bodyPr/>
          <a:lstStyle/>
          <a:p>
            <a:fld id="{B5BF433E-02EC-46D5-ADCD-8C8D52551C38}" type="slidenum">
              <a:rPr lang="sv-SE" smtClean="0"/>
              <a:t>26</a:t>
            </a:fld>
            <a:endParaRPr lang="sv-SE"/>
          </a:p>
        </p:txBody>
      </p:sp>
    </p:spTree>
    <p:extLst>
      <p:ext uri="{BB962C8B-B14F-4D97-AF65-F5344CB8AC3E}">
        <p14:creationId xmlns:p14="http://schemas.microsoft.com/office/powerpoint/2010/main" val="3222085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27</a:t>
            </a:fld>
            <a:endParaRPr lang="sv-SE"/>
          </a:p>
        </p:txBody>
      </p:sp>
    </p:spTree>
    <p:extLst>
      <p:ext uri="{BB962C8B-B14F-4D97-AF65-F5344CB8AC3E}">
        <p14:creationId xmlns:p14="http://schemas.microsoft.com/office/powerpoint/2010/main" val="131528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Att göra lärmiljön tillgänglig handlar också om hur undervisningen utformas dvs den pedagogiska lärmiljön. Ett begrepp som kunskapsöversikten tar upp i relation till den pedagogiska aspekten av lärmiljön är hur vi kan differentiera undervisningen. </a:t>
            </a:r>
          </a:p>
          <a:p>
            <a:endParaRPr lang="sv-SE"/>
          </a:p>
          <a:p>
            <a:r>
              <a:rPr lang="sv-SE" dirty="0"/>
              <a:t>Differentiering</a:t>
            </a:r>
            <a:r>
              <a:rPr lang="sv-SE"/>
              <a:t> utgår från att variation är norm och därför kan inte uppgifter eller prov se lika ut för alla. </a:t>
            </a:r>
          </a:p>
          <a:p>
            <a:endParaRPr lang="sv-SE"/>
          </a:p>
          <a:p>
            <a:r>
              <a:rPr lang="sv-SE"/>
              <a:t>Det som kännetecknar en differentierad undervisning är att den är proaktiv och planerad </a:t>
            </a:r>
          </a:p>
          <a:p>
            <a:r>
              <a:rPr lang="sv-SE"/>
              <a:t>Flexibelt användande av grupper i gruppen, </a:t>
            </a:r>
          </a:p>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28</a:t>
            </a:fld>
            <a:endParaRPr lang="sv-SE"/>
          </a:p>
        </p:txBody>
      </p:sp>
    </p:spTree>
    <p:extLst>
      <p:ext uri="{BB962C8B-B14F-4D97-AF65-F5344CB8AC3E}">
        <p14:creationId xmlns:p14="http://schemas.microsoft.com/office/powerpoint/2010/main" val="1382395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ea typeface="ＭＳ Ｐゴシック"/>
              </a:rPr>
              <a:t>Udl</a:t>
            </a:r>
            <a:r>
              <a:rPr lang="sv-SE">
                <a:ea typeface="ＭＳ Ｐゴシック"/>
              </a:rPr>
              <a:t> ett relativt nytt begrepp som beskriver en arbetsform som ett sätt att skapa lärmiljöer med differentierad undervisning</a:t>
            </a:r>
          </a:p>
          <a:p>
            <a:r>
              <a:rPr lang="sv-SE" err="1">
                <a:ea typeface="ＭＳ Ｐゴシック"/>
              </a:rPr>
              <a:t>Udl</a:t>
            </a:r>
            <a:r>
              <a:rPr lang="sv-SE">
                <a:ea typeface="ＭＳ Ｐゴシック"/>
              </a:rPr>
              <a:t>- Designar lärmiljön så att de blir tillgängliga och främjar alla barns och ungas lärande.</a:t>
            </a:r>
          </a:p>
          <a:p>
            <a:r>
              <a:rPr lang="sv-SE">
                <a:ea typeface="ＭＳ Ｐゴシック"/>
              </a:rPr>
              <a:t>Matthew </a:t>
            </a:r>
            <a:r>
              <a:rPr lang="sv-SE" err="1">
                <a:ea typeface="ＭＳ Ｐゴシック"/>
              </a:rPr>
              <a:t>capp</a:t>
            </a:r>
            <a:r>
              <a:rPr lang="sv-SE">
                <a:ea typeface="ＭＳ Ｐゴシック"/>
              </a:rPr>
              <a:t> beskriver tre viktiga grundläggande principer i universell design för lärande, </a:t>
            </a:r>
          </a:p>
          <a:p>
            <a:endParaRPr lang="sv-SE">
              <a:ea typeface="ＭＳ Ｐゴシック"/>
            </a:endParaRPr>
          </a:p>
          <a:p>
            <a:r>
              <a:rPr lang="sv-SE" err="1">
                <a:ea typeface="ＭＳ Ｐゴシック"/>
              </a:rPr>
              <a:t>Udl</a:t>
            </a:r>
            <a:r>
              <a:rPr lang="sv-SE">
                <a:ea typeface="ＭＳ Ｐゴシック"/>
              </a:rPr>
              <a:t> beskrivs som ett proaktivt arbetssätt där man konkret och systematiskt går igenom till exempel lektionsplanering, instruktioner, läromedel, och material för att främja variation utifrån de grundläggande principerna samt identifierar situationer där hinder kan uppstå (tex guldfiskens möjlighet att klättra upp för trädet) </a:t>
            </a:r>
          </a:p>
          <a:p>
            <a:r>
              <a:rPr lang="sv-SE">
                <a:ea typeface="ＭＳ Ｐゴシック"/>
              </a:rPr>
              <a:t>Genom ett proaktivt arbetssätt förebygger man behovet av anpassningar i efterhand.</a:t>
            </a:r>
          </a:p>
          <a:p>
            <a:endParaRPr lang="sv-SE">
              <a:ea typeface="ＭＳ Ｐゴシック"/>
            </a:endParaRPr>
          </a:p>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29</a:t>
            </a:fld>
            <a:endParaRPr lang="sv-SE"/>
          </a:p>
        </p:txBody>
      </p:sp>
    </p:spTree>
    <p:extLst>
      <p:ext uri="{BB962C8B-B14F-4D97-AF65-F5344CB8AC3E}">
        <p14:creationId xmlns:p14="http://schemas.microsoft.com/office/powerpoint/2010/main" val="3038477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3</a:t>
            </a:fld>
            <a:endParaRPr lang="sv-SE"/>
          </a:p>
        </p:txBody>
      </p:sp>
    </p:spTree>
    <p:extLst>
      <p:ext uri="{BB962C8B-B14F-4D97-AF65-F5344CB8AC3E}">
        <p14:creationId xmlns:p14="http://schemas.microsoft.com/office/powerpoint/2010/main" val="1686049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30</a:t>
            </a:fld>
            <a:endParaRPr lang="sv-SE"/>
          </a:p>
        </p:txBody>
      </p:sp>
    </p:spTree>
    <p:extLst>
      <p:ext uri="{BB962C8B-B14F-4D97-AF65-F5344CB8AC3E}">
        <p14:creationId xmlns:p14="http://schemas.microsoft.com/office/powerpoint/2010/main" val="2615249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31</a:t>
            </a:fld>
            <a:endParaRPr lang="sv-SE"/>
          </a:p>
        </p:txBody>
      </p:sp>
    </p:spTree>
    <p:extLst>
      <p:ext uri="{BB962C8B-B14F-4D97-AF65-F5344CB8AC3E}">
        <p14:creationId xmlns:p14="http://schemas.microsoft.com/office/powerpoint/2010/main" val="369535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4</a:t>
            </a:fld>
            <a:endParaRPr lang="sv-SE"/>
          </a:p>
        </p:txBody>
      </p:sp>
    </p:spTree>
    <p:extLst>
      <p:ext uri="{BB962C8B-B14F-4D97-AF65-F5344CB8AC3E}">
        <p14:creationId xmlns:p14="http://schemas.microsoft.com/office/powerpoint/2010/main" val="379077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5</a:t>
            </a:fld>
            <a:endParaRPr lang="sv-SE"/>
          </a:p>
        </p:txBody>
      </p:sp>
    </p:spTree>
    <p:extLst>
      <p:ext uri="{BB962C8B-B14F-4D97-AF65-F5344CB8AC3E}">
        <p14:creationId xmlns:p14="http://schemas.microsoft.com/office/powerpoint/2010/main" val="417564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6</a:t>
            </a:fld>
            <a:endParaRPr lang="sv-SE"/>
          </a:p>
        </p:txBody>
      </p:sp>
    </p:spTree>
    <p:extLst>
      <p:ext uri="{BB962C8B-B14F-4D97-AF65-F5344CB8AC3E}">
        <p14:creationId xmlns:p14="http://schemas.microsoft.com/office/powerpoint/2010/main" val="35471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BF433E-02EC-46D5-ADCD-8C8D52551C38}" type="slidenum">
              <a:rPr lang="sv-SE" smtClean="0"/>
              <a:t>7</a:t>
            </a:fld>
            <a:endParaRPr lang="sv-SE"/>
          </a:p>
        </p:txBody>
      </p:sp>
    </p:spTree>
    <p:extLst>
      <p:ext uri="{BB962C8B-B14F-4D97-AF65-F5344CB8AC3E}">
        <p14:creationId xmlns:p14="http://schemas.microsoft.com/office/powerpoint/2010/main" val="326084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Sociala relationer </a:t>
            </a:r>
          </a:p>
          <a:p>
            <a:r>
              <a:rPr lang="sv-SE"/>
              <a:t>Delaktighet </a:t>
            </a:r>
          </a:p>
          <a:p>
            <a:r>
              <a:rPr lang="sv-SE"/>
              <a:t>Lärmiljöer </a:t>
            </a:r>
          </a:p>
        </p:txBody>
      </p:sp>
      <p:sp>
        <p:nvSpPr>
          <p:cNvPr id="4" name="Platshållare för bildnummer 3"/>
          <p:cNvSpPr>
            <a:spLocks noGrp="1"/>
          </p:cNvSpPr>
          <p:nvPr>
            <p:ph type="sldNum" sz="quarter" idx="5"/>
          </p:nvPr>
        </p:nvSpPr>
        <p:spPr/>
        <p:txBody>
          <a:bodyPr/>
          <a:lstStyle/>
          <a:p>
            <a:fld id="{B5BF433E-02EC-46D5-ADCD-8C8D52551C38}" type="slidenum">
              <a:rPr lang="sv-SE" smtClean="0"/>
              <a:t>8</a:t>
            </a:fld>
            <a:endParaRPr lang="sv-SE"/>
          </a:p>
        </p:txBody>
      </p:sp>
    </p:spTree>
    <p:extLst>
      <p:ext uri="{BB962C8B-B14F-4D97-AF65-F5344CB8AC3E}">
        <p14:creationId xmlns:p14="http://schemas.microsoft.com/office/powerpoint/2010/main" val="1357701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Kunskapsöversikten Hälsa för lärande, lärande för hälsa tar upp en mängd olika begrepp som är kopplade till hälsa och lärande. </a:t>
            </a:r>
          </a:p>
          <a:p>
            <a:r>
              <a:rPr lang="sv-SE"/>
              <a:t>Syftet med kunskapsöversikten är att öka förståelsen för hur lärande och hälsa påverkar varandra och förtydliga det förebyggande och hälsofrämjande arbetet som är hela skolans gemensamma uppdrag. </a:t>
            </a:r>
          </a:p>
          <a:p>
            <a:endParaRPr lang="sv-SE"/>
          </a:p>
          <a:p>
            <a:r>
              <a:rPr lang="sv-SE"/>
              <a:t>Syftet med kunskapsöversikten är också att inspirera till diskussion och egen fördjupning kring begreppen men också om hur hälsa och välbefinnande kan främjas och hur problem och svårigheter kan förebyggas genom undervisning och utvecklandet av lärmiljöer i skolan. </a:t>
            </a:r>
          </a:p>
          <a:p>
            <a:endParaRPr lang="sv-SE"/>
          </a:p>
          <a:p>
            <a:r>
              <a:rPr lang="sv-SE"/>
              <a:t>Målgruppen för kunskapsöversikten är personal i förskolan, grundskolan, fritidshemmen, gymnasieskolan, grund och gymnasiesärskolan samt specialskolan. Den vänder sig till alla skolformer och stadier. </a:t>
            </a:r>
          </a:p>
          <a:p>
            <a:endParaRPr lang="sv-SE"/>
          </a:p>
          <a:p>
            <a:r>
              <a:rPr lang="sv-SE"/>
              <a:t>Jag kommer fördjupa tre av dessa begrepp utifrån kunskapsöversikten. De tre begrepp som jag ska fördjupa för er idag är relationer, delaktighet och lärmiljöer.</a:t>
            </a:r>
          </a:p>
        </p:txBody>
      </p:sp>
      <p:sp>
        <p:nvSpPr>
          <p:cNvPr id="4" name="Platshållare för bildnummer 3"/>
          <p:cNvSpPr>
            <a:spLocks noGrp="1"/>
          </p:cNvSpPr>
          <p:nvPr>
            <p:ph type="sldNum" sz="quarter" idx="5"/>
          </p:nvPr>
        </p:nvSpPr>
        <p:spPr/>
        <p:txBody>
          <a:bodyPr/>
          <a:lstStyle/>
          <a:p>
            <a:fld id="{B5BF433E-02EC-46D5-ADCD-8C8D52551C38}" type="slidenum">
              <a:rPr lang="sv-SE" smtClean="0"/>
              <a:t>9</a:t>
            </a:fld>
            <a:endParaRPr lang="sv-SE"/>
          </a:p>
        </p:txBody>
      </p:sp>
    </p:spTree>
    <p:extLst>
      <p:ext uri="{BB962C8B-B14F-4D97-AF65-F5344CB8AC3E}">
        <p14:creationId xmlns:p14="http://schemas.microsoft.com/office/powerpoint/2010/main" val="1944657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tartbild">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a:xfrm>
            <a:off x="963086" y="2155081"/>
            <a:ext cx="9601844" cy="1362075"/>
          </a:xfrm>
        </p:spPr>
        <p:txBody>
          <a:bodyPr anchor="t"/>
          <a:lstStyle>
            <a:lvl1pPr algn="l">
              <a:defRPr sz="5333" b="1" cap="none">
                <a:solidFill>
                  <a:schemeClr val="accent2"/>
                </a:solidFill>
              </a:defRPr>
            </a:lvl1pPr>
          </a:lstStyle>
          <a:p>
            <a:r>
              <a:rPr lang="sv-SE"/>
              <a:t>Klicka här för att ändra format</a:t>
            </a:r>
          </a:p>
        </p:txBody>
      </p:sp>
      <p:sp>
        <p:nvSpPr>
          <p:cNvPr id="3" name="Platshållare för text 2"/>
          <p:cNvSpPr>
            <a:spLocks noGrp="1"/>
          </p:cNvSpPr>
          <p:nvPr>
            <p:ph type="body" idx="1"/>
          </p:nvPr>
        </p:nvSpPr>
        <p:spPr>
          <a:xfrm>
            <a:off x="963086" y="3659504"/>
            <a:ext cx="9601844" cy="461673"/>
          </a:xfrm>
        </p:spPr>
        <p:txBody>
          <a:bodyPr anchor="b"/>
          <a:lstStyle>
            <a:lvl1pPr marL="0" indent="0">
              <a:buNone/>
              <a:defRPr sz="2667">
                <a:solidFill>
                  <a:srgbClr val="000000"/>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01820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ctrTitle"/>
          </p:nvPr>
        </p:nvSpPr>
        <p:spPr>
          <a:xfrm>
            <a:off x="997282" y="945393"/>
            <a:ext cx="5309404" cy="2483608"/>
          </a:xfrm>
        </p:spPr>
        <p:txBody>
          <a:bodyPr anchor="b">
            <a:normAutofit/>
          </a:bodyPr>
          <a:lstStyle>
            <a:lvl1pPr>
              <a:defRPr sz="3733">
                <a:solidFill>
                  <a:schemeClr val="accent2"/>
                </a:solidFill>
              </a:defRPr>
            </a:lvl1pPr>
          </a:lstStyle>
          <a:p>
            <a:r>
              <a:rPr lang="sv-SE"/>
              <a:t>Klicka här för att ändra format</a:t>
            </a:r>
          </a:p>
        </p:txBody>
      </p:sp>
      <p:sp>
        <p:nvSpPr>
          <p:cNvPr id="3" name="Underrubrik 2"/>
          <p:cNvSpPr>
            <a:spLocks noGrp="1"/>
          </p:cNvSpPr>
          <p:nvPr>
            <p:ph type="subTitle" idx="1"/>
          </p:nvPr>
        </p:nvSpPr>
        <p:spPr>
          <a:xfrm>
            <a:off x="997282" y="3886200"/>
            <a:ext cx="5309404" cy="1495272"/>
          </a:xfrm>
        </p:spPr>
        <p:txBody>
          <a:bodyPr>
            <a:normAutofit/>
          </a:bodyPr>
          <a:lstStyle>
            <a:lvl1pPr marL="0" indent="0" algn="l">
              <a:buNone/>
              <a:defRPr sz="2133" b="0">
                <a:solidFill>
                  <a:schemeClr val="tx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sv-SE"/>
              <a:t>Klicka här för att ändra format på underrubrik i bakgrunden</a:t>
            </a:r>
          </a:p>
        </p:txBody>
      </p:sp>
      <p:sp>
        <p:nvSpPr>
          <p:cNvPr id="10" name="Platshållare för innehåll 9"/>
          <p:cNvSpPr>
            <a:spLocks noGrp="1"/>
          </p:cNvSpPr>
          <p:nvPr>
            <p:ph sz="quarter" idx="10"/>
          </p:nvPr>
        </p:nvSpPr>
        <p:spPr>
          <a:xfrm>
            <a:off x="6822019" y="488282"/>
            <a:ext cx="4195893" cy="5412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5187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p:txBody>
          <a:bodyPr/>
          <a:lstStyle>
            <a:lvl1pPr>
              <a:defRPr>
                <a:solidFill>
                  <a:schemeClr val="accent2"/>
                </a:solidFill>
              </a:defRPr>
            </a:lvl1pPr>
          </a:lstStyle>
          <a:p>
            <a:r>
              <a:rPr lang="sv-SE"/>
              <a:t>Klicka här för att ändra format</a:t>
            </a:r>
          </a:p>
        </p:txBody>
      </p:sp>
      <p:sp>
        <p:nvSpPr>
          <p:cNvPr id="7" name="Platshållare för innehåll 9"/>
          <p:cNvSpPr>
            <a:spLocks noGrp="1"/>
          </p:cNvSpPr>
          <p:nvPr>
            <p:ph sz="quarter" idx="12"/>
          </p:nvPr>
        </p:nvSpPr>
        <p:spPr>
          <a:xfrm>
            <a:off x="6822019" y="883062"/>
            <a:ext cx="4195893" cy="50182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9"/>
          <p:cNvSpPr>
            <a:spLocks noGrp="1"/>
          </p:cNvSpPr>
          <p:nvPr>
            <p:ph sz="quarter" idx="10"/>
          </p:nvPr>
        </p:nvSpPr>
        <p:spPr>
          <a:xfrm>
            <a:off x="955727" y="1360953"/>
            <a:ext cx="5327220" cy="407246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14617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ubrik och innehåll med bildtext">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9" name="Rubrik 1"/>
          <p:cNvSpPr>
            <a:spLocks noGrp="1"/>
          </p:cNvSpPr>
          <p:nvPr>
            <p:ph type="title"/>
          </p:nvPr>
        </p:nvSpPr>
        <p:spPr>
          <a:xfrm>
            <a:off x="479192" y="93503"/>
            <a:ext cx="10538721" cy="719999"/>
          </a:xfrm>
        </p:spPr>
        <p:txBody>
          <a:bodyPr/>
          <a:lstStyle>
            <a:lvl1pPr>
              <a:defRPr>
                <a:solidFill>
                  <a:schemeClr val="accent2"/>
                </a:solidFill>
              </a:defRPr>
            </a:lvl1pPr>
          </a:lstStyle>
          <a:p>
            <a:r>
              <a:rPr lang="sv-SE"/>
              <a:t>Klicka här för att ändra format</a:t>
            </a:r>
          </a:p>
        </p:txBody>
      </p:sp>
      <p:sp>
        <p:nvSpPr>
          <p:cNvPr id="14" name="Platshållare för text 2"/>
          <p:cNvSpPr>
            <a:spLocks noGrp="1"/>
          </p:cNvSpPr>
          <p:nvPr>
            <p:ph type="body" idx="1"/>
          </p:nvPr>
        </p:nvSpPr>
        <p:spPr>
          <a:xfrm>
            <a:off x="697346" y="5337759"/>
            <a:ext cx="9601844" cy="469592"/>
          </a:xfrm>
        </p:spPr>
        <p:txBody>
          <a:bodyPr anchor="ctr">
            <a:normAutofit/>
          </a:bodyPr>
          <a:lstStyle>
            <a:lvl1pPr marL="0" indent="0">
              <a:buNone/>
              <a:defRPr sz="1600" b="0">
                <a:solidFill>
                  <a:srgbClr val="000000"/>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sv-SE"/>
              <a:t>Klicka här för att ändra format på bakgrundstexten</a:t>
            </a:r>
          </a:p>
        </p:txBody>
      </p:sp>
      <p:sp>
        <p:nvSpPr>
          <p:cNvPr id="15" name="Platshållare för innehåll 4"/>
          <p:cNvSpPr>
            <a:spLocks noGrp="1"/>
          </p:cNvSpPr>
          <p:nvPr>
            <p:ph sz="quarter" idx="10"/>
          </p:nvPr>
        </p:nvSpPr>
        <p:spPr>
          <a:xfrm>
            <a:off x="478367" y="883063"/>
            <a:ext cx="10538884" cy="43737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01004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utfallande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p:txBody>
          <a:bodyPr/>
          <a:lstStyle>
            <a:lvl1pPr>
              <a:defRPr>
                <a:solidFill>
                  <a:schemeClr val="accent2"/>
                </a:solidFill>
              </a:defRPr>
            </a:lvl1pPr>
          </a:lstStyle>
          <a:p>
            <a:r>
              <a:rPr lang="sv-SE"/>
              <a:t>Klicka här för att ändra format</a:t>
            </a:r>
          </a:p>
        </p:txBody>
      </p:sp>
      <p:sp>
        <p:nvSpPr>
          <p:cNvPr id="5" name="Platshållare för innehåll 4"/>
          <p:cNvSpPr>
            <a:spLocks noGrp="1"/>
          </p:cNvSpPr>
          <p:nvPr>
            <p:ph sz="quarter" idx="10"/>
          </p:nvPr>
        </p:nvSpPr>
        <p:spPr>
          <a:xfrm>
            <a:off x="478367" y="883063"/>
            <a:ext cx="10538884" cy="50182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3347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tfallande innehåll">
    <p:spTree>
      <p:nvGrpSpPr>
        <p:cNvPr id="1" name=""/>
        <p:cNvGrpSpPr/>
        <p:nvPr/>
      </p:nvGrpSpPr>
      <p:grpSpPr>
        <a:xfrm>
          <a:off x="0" y="0"/>
          <a:ext cx="0" cy="0"/>
          <a:chOff x="0" y="0"/>
          <a:chExt cx="0" cy="0"/>
        </a:xfrm>
      </p:grpSpPr>
      <p:sp>
        <p:nvSpPr>
          <p:cNvPr id="3" name="Rektangel 2"/>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4" name="Platshållare för innehåll 4"/>
          <p:cNvSpPr>
            <a:spLocks noGrp="1"/>
          </p:cNvSpPr>
          <p:nvPr>
            <p:ph sz="quarter" idx="10"/>
          </p:nvPr>
        </p:nvSpPr>
        <p:spPr>
          <a:xfrm>
            <a:off x="478367" y="488281"/>
            <a:ext cx="10538884" cy="5412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32339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Utfallande innehåll med bildtext">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5" name="Platshållare för text 2"/>
          <p:cNvSpPr>
            <a:spLocks noGrp="1"/>
          </p:cNvSpPr>
          <p:nvPr>
            <p:ph type="body" idx="1"/>
          </p:nvPr>
        </p:nvSpPr>
        <p:spPr>
          <a:xfrm>
            <a:off x="697346" y="5337759"/>
            <a:ext cx="9601844" cy="469592"/>
          </a:xfrm>
        </p:spPr>
        <p:txBody>
          <a:bodyPr anchor="ctr">
            <a:normAutofit/>
          </a:bodyPr>
          <a:lstStyle>
            <a:lvl1pPr marL="0" indent="0">
              <a:buNone/>
              <a:defRPr sz="1600" b="0">
                <a:solidFill>
                  <a:srgbClr val="000000"/>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sv-SE"/>
              <a:t>Klicka här för att ändra format på bakgrundstexten</a:t>
            </a:r>
          </a:p>
        </p:txBody>
      </p:sp>
      <p:sp>
        <p:nvSpPr>
          <p:cNvPr id="6" name="Platshållare för innehåll 4"/>
          <p:cNvSpPr>
            <a:spLocks noGrp="1"/>
          </p:cNvSpPr>
          <p:nvPr>
            <p:ph sz="quarter" idx="10"/>
          </p:nvPr>
        </p:nvSpPr>
        <p:spPr>
          <a:xfrm>
            <a:off x="478367" y="488280"/>
            <a:ext cx="10538884" cy="47581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91169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text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a:xfrm>
            <a:off x="479192" y="93500"/>
            <a:ext cx="10538721" cy="685671"/>
          </a:xfrm>
        </p:spPr>
        <p:txBody>
          <a:bodyPr>
            <a:normAutofit/>
          </a:bodyPr>
          <a:lstStyle>
            <a:lvl1pPr>
              <a:defRPr sz="3200">
                <a:solidFill>
                  <a:schemeClr val="accent2"/>
                </a:solidFill>
              </a:defRPr>
            </a:lvl1pPr>
          </a:lstStyle>
          <a:p>
            <a:r>
              <a:rPr lang="sv-SE"/>
              <a:t>Klicka här för att ändra format</a:t>
            </a:r>
          </a:p>
        </p:txBody>
      </p:sp>
      <p:sp>
        <p:nvSpPr>
          <p:cNvPr id="9" name="Platshållare för text 8"/>
          <p:cNvSpPr>
            <a:spLocks noGrp="1"/>
          </p:cNvSpPr>
          <p:nvPr>
            <p:ph type="body" sz="quarter" idx="10"/>
          </p:nvPr>
        </p:nvSpPr>
        <p:spPr>
          <a:xfrm>
            <a:off x="986368" y="1375835"/>
            <a:ext cx="9374717" cy="3953933"/>
          </a:xfrm>
        </p:spPr>
        <p:txBody>
          <a:bodyPr/>
          <a:lstStyle>
            <a:lvl1pPr marL="0" indent="0">
              <a:buNone/>
              <a:defRPr/>
            </a:lvl1pPr>
            <a:lvl2pPr marL="609570" indent="0">
              <a:buNone/>
              <a:defRPr/>
            </a:lvl2pPr>
            <a:lvl3pPr marL="1219140" indent="0">
              <a:buNone/>
              <a:defRPr/>
            </a:lvl3pPr>
            <a:lvl4pPr marL="1828709" indent="0">
              <a:buNone/>
              <a:defRPr/>
            </a:lvl4pPr>
            <a:lvl5pPr marL="2438278"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159160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6" name="Rektangel 5"/>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ctrTitle"/>
          </p:nvPr>
        </p:nvSpPr>
        <p:spPr>
          <a:xfrm>
            <a:off x="997282" y="945393"/>
            <a:ext cx="5309404" cy="2483608"/>
          </a:xfrm>
        </p:spPr>
        <p:txBody>
          <a:bodyPr anchor="b">
            <a:normAutofit/>
          </a:bodyPr>
          <a:lstStyle>
            <a:lvl1pPr>
              <a:defRPr sz="3733">
                <a:solidFill>
                  <a:schemeClr val="accent2"/>
                </a:solidFill>
              </a:defRPr>
            </a:lvl1pPr>
          </a:lstStyle>
          <a:p>
            <a:r>
              <a:rPr lang="sv-SE"/>
              <a:t>Klicka här för att ändra format</a:t>
            </a:r>
          </a:p>
        </p:txBody>
      </p:sp>
      <p:sp>
        <p:nvSpPr>
          <p:cNvPr id="3" name="Underrubrik 2"/>
          <p:cNvSpPr>
            <a:spLocks noGrp="1"/>
          </p:cNvSpPr>
          <p:nvPr>
            <p:ph type="subTitle" idx="1"/>
          </p:nvPr>
        </p:nvSpPr>
        <p:spPr>
          <a:xfrm>
            <a:off x="997282" y="3886200"/>
            <a:ext cx="5309404" cy="1495272"/>
          </a:xfrm>
        </p:spPr>
        <p:txBody>
          <a:bodyPr>
            <a:normAutofit/>
          </a:bodyPr>
          <a:lstStyle>
            <a:lvl1pPr marL="0" indent="0" algn="l">
              <a:buNone/>
              <a:defRPr sz="2133" b="0">
                <a:solidFill>
                  <a:schemeClr val="tx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sv-SE"/>
              <a:t>Klicka här för att ändra format på underrubrik i bakgrunden</a:t>
            </a:r>
          </a:p>
        </p:txBody>
      </p:sp>
      <p:sp>
        <p:nvSpPr>
          <p:cNvPr id="10" name="Platshållare för innehåll 9"/>
          <p:cNvSpPr>
            <a:spLocks noGrp="1"/>
          </p:cNvSpPr>
          <p:nvPr>
            <p:ph sz="quarter" idx="10"/>
          </p:nvPr>
        </p:nvSpPr>
        <p:spPr>
          <a:xfrm>
            <a:off x="6822019" y="488282"/>
            <a:ext cx="4195893" cy="5412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3791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a:xfrm>
            <a:off x="479192" y="93500"/>
            <a:ext cx="10538721" cy="685671"/>
          </a:xfrm>
        </p:spPr>
        <p:txBody>
          <a:bodyPr>
            <a:normAutofit/>
          </a:bodyPr>
          <a:lstStyle>
            <a:lvl1pPr>
              <a:defRPr sz="3200">
                <a:solidFill>
                  <a:schemeClr val="accent2"/>
                </a:solidFill>
              </a:defRPr>
            </a:lvl1pPr>
          </a:lstStyle>
          <a:p>
            <a:r>
              <a:rPr lang="sv-SE"/>
              <a:t>Klicka här för att ändra format</a:t>
            </a:r>
          </a:p>
        </p:txBody>
      </p:sp>
      <p:sp>
        <p:nvSpPr>
          <p:cNvPr id="3" name="Platshållare för innehåll 2"/>
          <p:cNvSpPr>
            <a:spLocks noGrp="1"/>
          </p:cNvSpPr>
          <p:nvPr>
            <p:ph idx="1"/>
          </p:nvPr>
        </p:nvSpPr>
        <p:spPr>
          <a:xfrm>
            <a:off x="986891" y="1360951"/>
            <a:ext cx="9536484" cy="40516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351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p:txBody>
          <a:bodyPr/>
          <a:lstStyle>
            <a:lvl1pPr>
              <a:defRPr>
                <a:solidFill>
                  <a:schemeClr val="accent2"/>
                </a:solidFill>
              </a:defRPr>
            </a:lvl1pPr>
          </a:lstStyle>
          <a:p>
            <a:r>
              <a:rPr lang="sv-SE"/>
              <a:t>Klicka här för att ändra format</a:t>
            </a:r>
          </a:p>
        </p:txBody>
      </p:sp>
      <p:sp>
        <p:nvSpPr>
          <p:cNvPr id="7" name="Platshållare för innehåll 9"/>
          <p:cNvSpPr>
            <a:spLocks noGrp="1"/>
          </p:cNvSpPr>
          <p:nvPr>
            <p:ph sz="quarter" idx="12"/>
          </p:nvPr>
        </p:nvSpPr>
        <p:spPr>
          <a:xfrm>
            <a:off x="6822019" y="883062"/>
            <a:ext cx="4195893" cy="50182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9"/>
          <p:cNvSpPr>
            <a:spLocks noGrp="1"/>
          </p:cNvSpPr>
          <p:nvPr>
            <p:ph sz="quarter" idx="10"/>
          </p:nvPr>
        </p:nvSpPr>
        <p:spPr>
          <a:xfrm>
            <a:off x="955727" y="1360953"/>
            <a:ext cx="5327220" cy="407246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6425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med bildtext">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9" name="Rubrik 1"/>
          <p:cNvSpPr>
            <a:spLocks noGrp="1"/>
          </p:cNvSpPr>
          <p:nvPr>
            <p:ph type="title"/>
          </p:nvPr>
        </p:nvSpPr>
        <p:spPr>
          <a:xfrm>
            <a:off x="479192" y="93503"/>
            <a:ext cx="10538721" cy="719999"/>
          </a:xfrm>
        </p:spPr>
        <p:txBody>
          <a:bodyPr/>
          <a:lstStyle>
            <a:lvl1pPr>
              <a:defRPr>
                <a:solidFill>
                  <a:schemeClr val="accent2"/>
                </a:solidFill>
              </a:defRPr>
            </a:lvl1pPr>
          </a:lstStyle>
          <a:p>
            <a:r>
              <a:rPr lang="sv-SE"/>
              <a:t>Klicka här för att ändra format</a:t>
            </a:r>
          </a:p>
        </p:txBody>
      </p:sp>
      <p:sp>
        <p:nvSpPr>
          <p:cNvPr id="14" name="Platshållare för text 2"/>
          <p:cNvSpPr>
            <a:spLocks noGrp="1"/>
          </p:cNvSpPr>
          <p:nvPr>
            <p:ph type="body" idx="1"/>
          </p:nvPr>
        </p:nvSpPr>
        <p:spPr>
          <a:xfrm>
            <a:off x="697346" y="5337759"/>
            <a:ext cx="9601844" cy="469592"/>
          </a:xfrm>
        </p:spPr>
        <p:txBody>
          <a:bodyPr anchor="ctr">
            <a:normAutofit/>
          </a:bodyPr>
          <a:lstStyle>
            <a:lvl1pPr marL="0" indent="0">
              <a:buNone/>
              <a:defRPr sz="1600" b="0">
                <a:solidFill>
                  <a:srgbClr val="000000"/>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sv-SE"/>
              <a:t>Klicka här för att ändra format på bakgrundstexten</a:t>
            </a:r>
          </a:p>
        </p:txBody>
      </p:sp>
      <p:sp>
        <p:nvSpPr>
          <p:cNvPr id="15" name="Platshållare för innehåll 4"/>
          <p:cNvSpPr>
            <a:spLocks noGrp="1"/>
          </p:cNvSpPr>
          <p:nvPr>
            <p:ph sz="quarter" idx="10"/>
          </p:nvPr>
        </p:nvSpPr>
        <p:spPr>
          <a:xfrm>
            <a:off x="478367" y="883063"/>
            <a:ext cx="10538884" cy="43737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191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och utfallande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p:txBody>
          <a:bodyPr/>
          <a:lstStyle>
            <a:lvl1pPr>
              <a:defRPr>
                <a:solidFill>
                  <a:schemeClr val="accent2"/>
                </a:solidFill>
              </a:defRPr>
            </a:lvl1pPr>
          </a:lstStyle>
          <a:p>
            <a:r>
              <a:rPr lang="sv-SE"/>
              <a:t>Klicka här för att ändra format</a:t>
            </a:r>
          </a:p>
        </p:txBody>
      </p:sp>
      <p:sp>
        <p:nvSpPr>
          <p:cNvPr id="5" name="Platshållare för innehåll 4"/>
          <p:cNvSpPr>
            <a:spLocks noGrp="1"/>
          </p:cNvSpPr>
          <p:nvPr>
            <p:ph sz="quarter" idx="10"/>
          </p:nvPr>
        </p:nvSpPr>
        <p:spPr>
          <a:xfrm>
            <a:off x="478367" y="883063"/>
            <a:ext cx="10538884" cy="50182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525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Utfallande innehåll">
    <p:spTree>
      <p:nvGrpSpPr>
        <p:cNvPr id="1" name=""/>
        <p:cNvGrpSpPr/>
        <p:nvPr/>
      </p:nvGrpSpPr>
      <p:grpSpPr>
        <a:xfrm>
          <a:off x="0" y="0"/>
          <a:ext cx="0" cy="0"/>
          <a:chOff x="0" y="0"/>
          <a:chExt cx="0" cy="0"/>
        </a:xfrm>
      </p:grpSpPr>
      <p:sp>
        <p:nvSpPr>
          <p:cNvPr id="3" name="Rektangel 2"/>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4" name="Platshållare för innehåll 4"/>
          <p:cNvSpPr>
            <a:spLocks noGrp="1"/>
          </p:cNvSpPr>
          <p:nvPr>
            <p:ph sz="quarter" idx="10"/>
          </p:nvPr>
        </p:nvSpPr>
        <p:spPr>
          <a:xfrm>
            <a:off x="478367" y="488281"/>
            <a:ext cx="10538884" cy="5412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21139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tfallande innehåll med bildtext">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7" name="Rektangel 6"/>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5" name="Platshållare för text 2"/>
          <p:cNvSpPr>
            <a:spLocks noGrp="1"/>
          </p:cNvSpPr>
          <p:nvPr>
            <p:ph type="body" idx="1"/>
          </p:nvPr>
        </p:nvSpPr>
        <p:spPr>
          <a:xfrm>
            <a:off x="697346" y="5337759"/>
            <a:ext cx="9601844" cy="469592"/>
          </a:xfrm>
        </p:spPr>
        <p:txBody>
          <a:bodyPr anchor="ctr">
            <a:normAutofit/>
          </a:bodyPr>
          <a:lstStyle>
            <a:lvl1pPr marL="0" indent="0">
              <a:buNone/>
              <a:defRPr sz="1600" b="0">
                <a:solidFill>
                  <a:srgbClr val="000000"/>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sv-SE"/>
              <a:t>Klicka här för att ändra format på bakgrundstexten</a:t>
            </a:r>
          </a:p>
        </p:txBody>
      </p:sp>
      <p:sp>
        <p:nvSpPr>
          <p:cNvPr id="6" name="Platshållare för innehåll 4"/>
          <p:cNvSpPr>
            <a:spLocks noGrp="1"/>
          </p:cNvSpPr>
          <p:nvPr>
            <p:ph sz="quarter" idx="10"/>
          </p:nvPr>
        </p:nvSpPr>
        <p:spPr>
          <a:xfrm>
            <a:off x="478367" y="488280"/>
            <a:ext cx="10538884" cy="47581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3279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7" name="Platshållare för rubrik 1"/>
          <p:cNvSpPr>
            <a:spLocks noGrp="1"/>
          </p:cNvSpPr>
          <p:nvPr>
            <p:ph type="title"/>
          </p:nvPr>
        </p:nvSpPr>
        <p:spPr bwMode="auto">
          <a:xfrm>
            <a:off x="478367" y="93133"/>
            <a:ext cx="10538884"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1028" name="Platshållare för text 2"/>
          <p:cNvSpPr>
            <a:spLocks noGrp="1"/>
          </p:cNvSpPr>
          <p:nvPr>
            <p:ph type="body" idx="1"/>
          </p:nvPr>
        </p:nvSpPr>
        <p:spPr bwMode="auto">
          <a:xfrm>
            <a:off x="988486" y="1367368"/>
            <a:ext cx="9552516" cy="408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29" name="textruta 7"/>
          <p:cNvSpPr txBox="1">
            <a:spLocks noChangeArrowheads="1"/>
          </p:cNvSpPr>
          <p:nvPr/>
        </p:nvSpPr>
        <p:spPr bwMode="auto">
          <a:xfrm>
            <a:off x="478370" y="6461499"/>
            <a:ext cx="940963" cy="246221"/>
          </a:xfrm>
          <a:prstGeom prst="rect">
            <a:avLst/>
          </a:prstGeom>
          <a:noFill/>
          <a:ln>
            <a:noFill/>
          </a:ln>
          <a:extLst>
            <a:ext uri="{909E8E84-426E-40dd-AFC4-6F175D3DCCD1}"/>
            <a:ext uri="{91240B29-F687-4f45-9708-019B960494DF}"/>
          </a:extLst>
        </p:spPr>
        <p:txBody>
          <a:bodyPr wrap="none" lIns="0" tIns="0" rIns="0" bIns="0" anchor="b">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eaLnBrk="1" hangingPunct="1">
              <a:defRPr/>
            </a:pPr>
            <a:r>
              <a:rPr lang="sv-SE" sz="1600" b="1">
                <a:solidFill>
                  <a:schemeClr val="bg1"/>
                </a:solidFill>
              </a:rPr>
              <a:t>orebro.se</a:t>
            </a:r>
          </a:p>
        </p:txBody>
      </p:sp>
      <p:pic>
        <p:nvPicPr>
          <p:cNvPr id="1030" name="Bildobjekt 5"/>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auto">
          <a:xfrm>
            <a:off x="0" y="5898896"/>
            <a:ext cx="12192000" cy="959104"/>
          </a:xfrm>
          <a:prstGeom prst="rect">
            <a:avLst/>
          </a:prstGeom>
          <a:solidFill>
            <a:schemeClr val="bg2"/>
          </a:solidFill>
          <a:ln>
            <a:noFill/>
          </a:ln>
        </p:spPr>
      </p:pic>
      <p:sp>
        <p:nvSpPr>
          <p:cNvPr id="1031" name="textruta 6"/>
          <p:cNvSpPr txBox="1">
            <a:spLocks noChangeArrowheads="1"/>
          </p:cNvSpPr>
          <p:nvPr/>
        </p:nvSpPr>
        <p:spPr bwMode="auto">
          <a:xfrm>
            <a:off x="478370" y="6461499"/>
            <a:ext cx="940963" cy="246221"/>
          </a:xfrm>
          <a:prstGeom prst="rect">
            <a:avLst/>
          </a:prstGeom>
          <a:noFill/>
          <a:ln>
            <a:noFill/>
          </a:ln>
          <a:extLst>
            <a:ext uri="{909E8E84-426E-40dd-AFC4-6F175D3DCCD1}"/>
            <a:ext uri="{91240B29-F687-4f45-9708-019B960494DF}"/>
          </a:extLst>
        </p:spPr>
        <p:txBody>
          <a:bodyPr wrap="none" lIns="0" tIns="0" rIns="0" bIns="0" anchor="b">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eaLnBrk="1" hangingPunct="1">
              <a:defRPr/>
            </a:pPr>
            <a:r>
              <a:rPr lang="sv-SE" sz="1600" b="1">
                <a:solidFill>
                  <a:schemeClr val="bg1"/>
                </a:solidFill>
              </a:rPr>
              <a:t>orebro.se</a:t>
            </a: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txStyles>
    <p:titleStyle>
      <a:lvl1pPr algn="l" defTabSz="609570" rtl="0" eaLnBrk="1" fontAlgn="base" hangingPunct="1">
        <a:spcBef>
          <a:spcPct val="0"/>
        </a:spcBef>
        <a:spcAft>
          <a:spcPct val="0"/>
        </a:spcAft>
        <a:defRPr sz="3200" b="1" kern="1200">
          <a:solidFill>
            <a:schemeClr val="accent2"/>
          </a:solidFill>
          <a:latin typeface="+mj-lt"/>
          <a:ea typeface="ＭＳ Ｐゴシック" charset="0"/>
          <a:cs typeface="ＭＳ Ｐゴシック" charset="0"/>
        </a:defRPr>
      </a:lvl1pPr>
      <a:lvl2pPr algn="l" defTabSz="609570"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2pPr>
      <a:lvl3pPr algn="l" defTabSz="609570"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3pPr>
      <a:lvl4pPr algn="l" defTabSz="609570"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4pPr>
      <a:lvl5pPr algn="l" defTabSz="609570"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5pPr>
      <a:lvl6pPr marL="609570" algn="l" defTabSz="609570"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6pPr>
      <a:lvl7pPr marL="1219140" algn="l" defTabSz="609570"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7pPr>
      <a:lvl8pPr marL="1828709" algn="l" defTabSz="609570"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8pPr>
      <a:lvl9pPr marL="2438278" algn="l" defTabSz="609570"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9pPr>
    </p:titleStyle>
    <p:bodyStyle>
      <a:lvl1pPr marL="457178" indent="-457178" algn="l" defTabSz="609570" rtl="0" eaLnBrk="1" fontAlgn="base" hangingPunct="1">
        <a:lnSpc>
          <a:spcPct val="110000"/>
        </a:lnSpc>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ＭＳ Ｐゴシック" charset="0"/>
        </a:defRPr>
      </a:lvl1pPr>
      <a:lvl2pPr marL="990550" indent="-380981" algn="l" defTabSz="609570" rtl="0" eaLnBrk="1" fontAlgn="base" hangingPunct="1">
        <a:lnSpc>
          <a:spcPct val="110000"/>
        </a:lnSpc>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2pPr>
      <a:lvl3pPr marL="1523925" indent="-304784" algn="l" defTabSz="609570" rtl="0" eaLnBrk="1" fontAlgn="base" hangingPunct="1">
        <a:lnSpc>
          <a:spcPct val="110000"/>
        </a:lnSpc>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3pPr>
      <a:lvl4pPr marL="2133493" indent="-304784" algn="l" defTabSz="609570" rtl="0" eaLnBrk="1" fontAlgn="base" hangingPunct="1">
        <a:lnSpc>
          <a:spcPct val="110000"/>
        </a:lnSpc>
        <a:spcBef>
          <a:spcPct val="20000"/>
        </a:spcBef>
        <a:spcAft>
          <a:spcPct val="0"/>
        </a:spcAft>
        <a:buFont typeface="Arial" panose="020B0604020202020204" pitchFamily="34" charset="0"/>
        <a:buChar char="–"/>
        <a:defRPr sz="1200" kern="1200">
          <a:solidFill>
            <a:schemeClr val="tx1"/>
          </a:solidFill>
          <a:latin typeface="+mn-lt"/>
          <a:ea typeface="ＭＳ Ｐゴシック" charset="0"/>
          <a:cs typeface="+mn-cs"/>
        </a:defRPr>
      </a:lvl4pPr>
      <a:lvl5pPr marL="2743062" indent="-304784" algn="l" defTabSz="609570" rtl="0" eaLnBrk="1" fontAlgn="base" hangingPunct="1">
        <a:lnSpc>
          <a:spcPct val="110000"/>
        </a:lnSpc>
        <a:spcBef>
          <a:spcPct val="20000"/>
        </a:spcBef>
        <a:spcAft>
          <a:spcPct val="0"/>
        </a:spcAft>
        <a:buFont typeface="Arial" panose="020B0604020202020204" pitchFamily="34" charset="0"/>
        <a:buChar char="»"/>
        <a:defRPr sz="1200" kern="1200">
          <a:solidFill>
            <a:schemeClr val="tx1"/>
          </a:solidFill>
          <a:latin typeface="+mn-lt"/>
          <a:ea typeface="ＭＳ Ｐゴシック" charset="0"/>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orebro.se/pedagogorebro/bloggar/forstelararbloggen.4.5343a44a16a31b1864f14c3.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Platshållare för text 2"/>
          <p:cNvSpPr>
            <a:spLocks noGrp="1"/>
          </p:cNvSpPr>
          <p:nvPr>
            <p:ph type="body" sz="quarter" idx="10"/>
          </p:nvPr>
        </p:nvSpPr>
        <p:spPr>
          <a:xfrm>
            <a:off x="986368" y="1440003"/>
            <a:ext cx="9374717" cy="3953933"/>
          </a:xfrm>
        </p:spPr>
        <p:txBody>
          <a:bodyPr/>
          <a:lstStyle/>
          <a:p>
            <a:endParaRPr lang="sv-SE" altLang="sv-SE">
              <a:ea typeface="ＭＳ Ｐゴシック"/>
            </a:endParaRPr>
          </a:p>
          <a:p>
            <a:endParaRPr lang="sv-SE" altLang="sv-SE">
              <a:ea typeface="ＭＳ Ｐゴシック"/>
            </a:endParaRPr>
          </a:p>
          <a:p>
            <a:endParaRPr lang="sv-SE" altLang="sv-SE">
              <a:ea typeface="ＭＳ Ｐゴシック"/>
            </a:endParaRPr>
          </a:p>
          <a:p>
            <a:endParaRPr lang="sv-SE" altLang="sv-SE">
              <a:ea typeface="ＭＳ Ｐゴシック"/>
            </a:endParaRPr>
          </a:p>
          <a:p>
            <a:endParaRPr lang="sv-SE" altLang="sv-SE">
              <a:ea typeface="ＭＳ Ｐゴシック"/>
            </a:endParaRPr>
          </a:p>
        </p:txBody>
      </p:sp>
      <p:pic>
        <p:nvPicPr>
          <p:cNvPr id="5" name="Bildobjekt 4">
            <a:extLst>
              <a:ext uri="{FF2B5EF4-FFF2-40B4-BE49-F238E27FC236}">
                <a16:creationId xmlns:a16="http://schemas.microsoft.com/office/drawing/2014/main" id="{8818E841-8C41-4973-BE42-DB752C78708F}"/>
              </a:ext>
            </a:extLst>
          </p:cNvPr>
          <p:cNvPicPr>
            <a:picLocks noChangeAspect="1"/>
          </p:cNvPicPr>
          <p:nvPr/>
        </p:nvPicPr>
        <p:blipFill>
          <a:blip r:embed="rId3"/>
          <a:stretch>
            <a:fillRect/>
          </a:stretch>
        </p:blipFill>
        <p:spPr>
          <a:xfrm>
            <a:off x="470999" y="860845"/>
            <a:ext cx="10538721" cy="50275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FF4638-D0C3-4AB5-B027-3C13FB0A5BC8}"/>
              </a:ext>
            </a:extLst>
          </p:cNvPr>
          <p:cNvSpPr>
            <a:spLocks noGrp="1"/>
          </p:cNvSpPr>
          <p:nvPr>
            <p:ph type="title"/>
          </p:nvPr>
        </p:nvSpPr>
        <p:spPr/>
        <p:txBody>
          <a:bodyPr/>
          <a:lstStyle/>
          <a:p>
            <a:r>
              <a:rPr lang="sv-SE"/>
              <a:t>Från ohälsa till hälsa </a:t>
            </a:r>
          </a:p>
        </p:txBody>
      </p:sp>
      <p:sp>
        <p:nvSpPr>
          <p:cNvPr id="3" name="Platshållare för text 2">
            <a:extLst>
              <a:ext uri="{FF2B5EF4-FFF2-40B4-BE49-F238E27FC236}">
                <a16:creationId xmlns:a16="http://schemas.microsoft.com/office/drawing/2014/main" id="{2124ADA3-9A9D-4103-AA39-B9AAFA5ED0E8}"/>
              </a:ext>
            </a:extLst>
          </p:cNvPr>
          <p:cNvSpPr>
            <a:spLocks noGrp="1"/>
          </p:cNvSpPr>
          <p:nvPr>
            <p:ph type="body" sz="quarter" idx="10"/>
          </p:nvPr>
        </p:nvSpPr>
        <p:spPr>
          <a:xfrm>
            <a:off x="852996" y="1375835"/>
            <a:ext cx="9508090" cy="3953933"/>
          </a:xfrm>
        </p:spPr>
        <p:txBody>
          <a:bodyPr/>
          <a:lstStyle/>
          <a:p>
            <a:r>
              <a:rPr lang="sv-SE" b="1"/>
              <a:t>                                                                                                                                                                                                                            </a:t>
            </a:r>
            <a:r>
              <a:rPr lang="sv-SE"/>
              <a:t>             </a:t>
            </a:r>
          </a:p>
          <a:p>
            <a:endParaRPr lang="sv-SE"/>
          </a:p>
          <a:p>
            <a:endParaRPr lang="sv-SE"/>
          </a:p>
        </p:txBody>
      </p:sp>
      <p:sp>
        <p:nvSpPr>
          <p:cNvPr id="8" name="textruta 7">
            <a:extLst>
              <a:ext uri="{FF2B5EF4-FFF2-40B4-BE49-F238E27FC236}">
                <a16:creationId xmlns:a16="http://schemas.microsoft.com/office/drawing/2014/main" id="{D51EF55D-784B-455C-9C26-FA2E68AF22B6}"/>
              </a:ext>
            </a:extLst>
          </p:cNvPr>
          <p:cNvSpPr txBox="1"/>
          <p:nvPr/>
        </p:nvSpPr>
        <p:spPr>
          <a:xfrm>
            <a:off x="5830392" y="1375833"/>
            <a:ext cx="5278396" cy="3585597"/>
          </a:xfrm>
          <a:prstGeom prst="rect">
            <a:avLst/>
          </a:prstGeom>
          <a:noFill/>
        </p:spPr>
        <p:txBody>
          <a:bodyPr wrap="square" rtlCol="0">
            <a:spAutoFit/>
          </a:bodyPr>
          <a:lstStyle/>
          <a:p>
            <a:r>
              <a:rPr lang="sv-SE" sz="2000" b="1"/>
              <a:t>Nu </a:t>
            </a:r>
          </a:p>
          <a:p>
            <a:pPr>
              <a:lnSpc>
                <a:spcPct val="150000"/>
              </a:lnSpc>
            </a:pPr>
            <a:endParaRPr lang="sv-SE"/>
          </a:p>
          <a:p>
            <a:pPr marL="285750" indent="-285750">
              <a:lnSpc>
                <a:spcPct val="150000"/>
              </a:lnSpc>
              <a:buFont typeface="Courier New" panose="02070309020205020404" pitchFamily="49" charset="0"/>
              <a:buChar char="o"/>
            </a:pPr>
            <a:r>
              <a:rPr lang="sv-SE"/>
              <a:t>Elevhälsa </a:t>
            </a:r>
          </a:p>
          <a:p>
            <a:pPr marL="285750" indent="-285750">
              <a:lnSpc>
                <a:spcPct val="150000"/>
              </a:lnSpc>
              <a:buFont typeface="Courier New" panose="02070309020205020404" pitchFamily="49" charset="0"/>
              <a:buChar char="o"/>
            </a:pPr>
            <a:r>
              <a:rPr lang="sv-SE"/>
              <a:t>Hälsofrämjande och förebyggande</a:t>
            </a:r>
          </a:p>
          <a:p>
            <a:pPr marL="285750" indent="-285750">
              <a:lnSpc>
                <a:spcPct val="150000"/>
              </a:lnSpc>
              <a:buFont typeface="Courier New" panose="02070309020205020404" pitchFamily="49" charset="0"/>
              <a:buChar char="o"/>
            </a:pPr>
            <a:r>
              <a:rPr lang="sv-SE"/>
              <a:t>Kontextuellt synsätt på elevers svårigheter </a:t>
            </a:r>
          </a:p>
          <a:p>
            <a:pPr marL="285750" indent="-285750">
              <a:lnSpc>
                <a:spcPct val="150000"/>
              </a:lnSpc>
              <a:buFont typeface="Courier New" panose="02070309020205020404" pitchFamily="49" charset="0"/>
              <a:buChar char="o"/>
            </a:pPr>
            <a:r>
              <a:rPr lang="sv-SE"/>
              <a:t>Elever i svårigheter </a:t>
            </a:r>
          </a:p>
          <a:p>
            <a:pPr marL="285750" indent="-285750">
              <a:lnSpc>
                <a:spcPct val="150000"/>
              </a:lnSpc>
              <a:buFont typeface="Courier New" panose="02070309020205020404" pitchFamily="49" charset="0"/>
              <a:buChar char="o"/>
            </a:pPr>
            <a:r>
              <a:rPr lang="sv-SE"/>
              <a:t>Inkludering- tillgänglighet </a:t>
            </a:r>
          </a:p>
          <a:p>
            <a:pPr marL="342900" indent="-342900">
              <a:lnSpc>
                <a:spcPct val="150000"/>
              </a:lnSpc>
              <a:buFont typeface="Courier New" panose="02070309020205020404" pitchFamily="49" charset="0"/>
              <a:buChar char="o"/>
            </a:pPr>
            <a:r>
              <a:rPr lang="sv-SE"/>
              <a:t>Relationellt perspektiv- Mötet  </a:t>
            </a:r>
          </a:p>
          <a:p>
            <a:endParaRPr lang="sv-SE"/>
          </a:p>
        </p:txBody>
      </p:sp>
      <p:sp>
        <p:nvSpPr>
          <p:cNvPr id="5" name="textruta 4">
            <a:extLst>
              <a:ext uri="{FF2B5EF4-FFF2-40B4-BE49-F238E27FC236}">
                <a16:creationId xmlns:a16="http://schemas.microsoft.com/office/drawing/2014/main" id="{7E812F13-7BE1-4907-B023-AFB7BF685FE4}"/>
              </a:ext>
            </a:extLst>
          </p:cNvPr>
          <p:cNvSpPr txBox="1"/>
          <p:nvPr/>
        </p:nvSpPr>
        <p:spPr>
          <a:xfrm>
            <a:off x="934835" y="1375834"/>
            <a:ext cx="4895557" cy="3585597"/>
          </a:xfrm>
          <a:prstGeom prst="rect">
            <a:avLst/>
          </a:prstGeom>
          <a:noFill/>
        </p:spPr>
        <p:txBody>
          <a:bodyPr wrap="square" rtlCol="0">
            <a:spAutoFit/>
          </a:bodyPr>
          <a:lstStyle/>
          <a:p>
            <a:r>
              <a:rPr lang="sv-SE" sz="2000" b="1"/>
              <a:t>Historiskt </a:t>
            </a:r>
          </a:p>
          <a:p>
            <a:pPr>
              <a:lnSpc>
                <a:spcPct val="150000"/>
              </a:lnSpc>
            </a:pPr>
            <a:endParaRPr lang="sv-SE"/>
          </a:p>
          <a:p>
            <a:pPr marL="285750" indent="-285750">
              <a:lnSpc>
                <a:spcPct val="150000"/>
              </a:lnSpc>
              <a:buFont typeface="Courier New" panose="02070309020205020404" pitchFamily="49" charset="0"/>
              <a:buChar char="o"/>
            </a:pPr>
            <a:r>
              <a:rPr lang="sv-SE"/>
              <a:t>Skolhälsovård </a:t>
            </a:r>
          </a:p>
          <a:p>
            <a:pPr marL="285750" indent="-285750">
              <a:lnSpc>
                <a:spcPct val="150000"/>
              </a:lnSpc>
              <a:buFont typeface="Courier New" panose="02070309020205020404" pitchFamily="49" charset="0"/>
              <a:buChar char="o"/>
            </a:pPr>
            <a:r>
              <a:rPr lang="sv-SE"/>
              <a:t>Individnivå </a:t>
            </a:r>
          </a:p>
          <a:p>
            <a:pPr marL="285750" indent="-285750">
              <a:lnSpc>
                <a:spcPct val="150000"/>
              </a:lnSpc>
              <a:buFont typeface="Courier New" panose="02070309020205020404" pitchFamily="49" charset="0"/>
              <a:buChar char="o"/>
            </a:pPr>
            <a:r>
              <a:rPr lang="sv-SE"/>
              <a:t>Eleven som ska åtgärdas  </a:t>
            </a:r>
          </a:p>
          <a:p>
            <a:pPr marL="285750" indent="-285750">
              <a:lnSpc>
                <a:spcPct val="150000"/>
              </a:lnSpc>
              <a:buFont typeface="Courier New" panose="02070309020205020404" pitchFamily="49" charset="0"/>
              <a:buChar char="o"/>
            </a:pPr>
            <a:r>
              <a:rPr lang="sv-SE"/>
              <a:t>Elever med svårigheter </a:t>
            </a:r>
          </a:p>
          <a:p>
            <a:pPr marL="285750" indent="-285750">
              <a:lnSpc>
                <a:spcPct val="150000"/>
              </a:lnSpc>
              <a:buFont typeface="Courier New" panose="02070309020205020404" pitchFamily="49" charset="0"/>
              <a:buChar char="o"/>
            </a:pPr>
            <a:r>
              <a:rPr lang="sv-SE"/>
              <a:t>Exkludering- segregering  </a:t>
            </a:r>
          </a:p>
          <a:p>
            <a:pPr marL="285750" indent="-285750">
              <a:lnSpc>
                <a:spcPct val="150000"/>
              </a:lnSpc>
              <a:buFont typeface="Courier New" panose="02070309020205020404" pitchFamily="49" charset="0"/>
              <a:buChar char="o"/>
            </a:pPr>
            <a:r>
              <a:rPr lang="sv-SE"/>
              <a:t>Kategoriskt perspektiv- Eleven   </a:t>
            </a:r>
          </a:p>
          <a:p>
            <a:endParaRPr lang="sv-SE"/>
          </a:p>
        </p:txBody>
      </p:sp>
    </p:spTree>
    <p:extLst>
      <p:ext uri="{BB962C8B-B14F-4D97-AF65-F5344CB8AC3E}">
        <p14:creationId xmlns:p14="http://schemas.microsoft.com/office/powerpoint/2010/main" val="2261999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052140-8F2B-49A9-BF84-E2151EF24628}"/>
              </a:ext>
            </a:extLst>
          </p:cNvPr>
          <p:cNvSpPr>
            <a:spLocks noGrp="1"/>
          </p:cNvSpPr>
          <p:nvPr>
            <p:ph type="title"/>
          </p:nvPr>
        </p:nvSpPr>
        <p:spPr/>
        <p:txBody>
          <a:bodyPr/>
          <a:lstStyle/>
          <a:p>
            <a:r>
              <a:rPr lang="sv-SE"/>
              <a:t>Kåseri  </a:t>
            </a:r>
          </a:p>
        </p:txBody>
      </p:sp>
      <p:sp>
        <p:nvSpPr>
          <p:cNvPr id="3" name="Platshållare för text 2">
            <a:extLst>
              <a:ext uri="{FF2B5EF4-FFF2-40B4-BE49-F238E27FC236}">
                <a16:creationId xmlns:a16="http://schemas.microsoft.com/office/drawing/2014/main" id="{B1D1ED09-0C13-4D02-BACE-C3BE54615981}"/>
              </a:ext>
            </a:extLst>
          </p:cNvPr>
          <p:cNvSpPr>
            <a:spLocks noGrp="1"/>
          </p:cNvSpPr>
          <p:nvPr>
            <p:ph type="body" sz="quarter" idx="10"/>
          </p:nvPr>
        </p:nvSpPr>
        <p:spPr>
          <a:xfrm>
            <a:off x="588597" y="1250913"/>
            <a:ext cx="9374717" cy="3908931"/>
          </a:xfrm>
        </p:spPr>
        <p:txBody>
          <a:bodyPr/>
          <a:lstStyle/>
          <a:p>
            <a:r>
              <a:rPr lang="sv-SE"/>
              <a:t>                                                                              </a:t>
            </a:r>
          </a:p>
          <a:p>
            <a:endParaRPr lang="sv-SE"/>
          </a:p>
          <a:p>
            <a:endParaRPr lang="sv-SE"/>
          </a:p>
          <a:p>
            <a:endParaRPr lang="sv-SE"/>
          </a:p>
          <a:p>
            <a:endParaRPr lang="sv-SE"/>
          </a:p>
          <a:p>
            <a:endParaRPr lang="sv-SE"/>
          </a:p>
          <a:p>
            <a:endParaRPr lang="sv-SE"/>
          </a:p>
          <a:p>
            <a:endParaRPr lang="sv-SE"/>
          </a:p>
          <a:p>
            <a:endParaRPr lang="sv-SE"/>
          </a:p>
          <a:p>
            <a:endParaRPr lang="sv-SE"/>
          </a:p>
          <a:p>
            <a:endParaRPr lang="sv-SE"/>
          </a:p>
          <a:p>
            <a:endParaRPr lang="sv-SE"/>
          </a:p>
          <a:p>
            <a:r>
              <a:rPr lang="sv-SE"/>
              <a:t>Ingela </a:t>
            </a:r>
            <a:r>
              <a:rPr lang="sv-SE" err="1"/>
              <a:t>Netz</a:t>
            </a:r>
            <a:r>
              <a:rPr lang="sv-SE"/>
              <a:t> -När inga kurser i världen hjälper</a:t>
            </a:r>
          </a:p>
        </p:txBody>
      </p:sp>
      <p:pic>
        <p:nvPicPr>
          <p:cNvPr id="5" name="Bildobjekt 4">
            <a:extLst>
              <a:ext uri="{FF2B5EF4-FFF2-40B4-BE49-F238E27FC236}">
                <a16:creationId xmlns:a16="http://schemas.microsoft.com/office/drawing/2014/main" id="{694EA89D-90F9-4E4B-A3EA-3BECF83402F5}"/>
              </a:ext>
            </a:extLst>
          </p:cNvPr>
          <p:cNvPicPr>
            <a:picLocks noChangeAspect="1"/>
          </p:cNvPicPr>
          <p:nvPr/>
        </p:nvPicPr>
        <p:blipFill>
          <a:blip r:embed="rId3"/>
          <a:stretch>
            <a:fillRect/>
          </a:stretch>
        </p:blipFill>
        <p:spPr>
          <a:xfrm>
            <a:off x="588597" y="945340"/>
            <a:ext cx="6058920" cy="4039280"/>
          </a:xfrm>
          <a:prstGeom prst="rect">
            <a:avLst/>
          </a:prstGeom>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31736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ea typeface="ＭＳ Ｐゴシック"/>
              </a:rPr>
              <a:t>1. Relationer</a:t>
            </a:r>
          </a:p>
        </p:txBody>
      </p:sp>
      <p:sp>
        <p:nvSpPr>
          <p:cNvPr id="3" name="Platshållare för text 2"/>
          <p:cNvSpPr>
            <a:spLocks noGrp="1"/>
          </p:cNvSpPr>
          <p:nvPr>
            <p:ph type="body" sz="quarter" idx="10"/>
          </p:nvPr>
        </p:nvSpPr>
        <p:spPr>
          <a:xfrm>
            <a:off x="986368" y="1448973"/>
            <a:ext cx="5982467" cy="4415302"/>
          </a:xfrm>
        </p:spPr>
        <p:txBody>
          <a:bodyPr/>
          <a:lstStyle/>
          <a:p>
            <a:r>
              <a:rPr lang="sv-SE" sz="2800" b="1">
                <a:ea typeface="ＭＳ Ｐゴシック"/>
              </a:rPr>
              <a:t>Sociala relationer</a:t>
            </a:r>
          </a:p>
          <a:p>
            <a:pPr marL="285750" indent="-285750">
              <a:buFont typeface="Arial" panose="020B0604020202020204" pitchFamily="34" charset="0"/>
              <a:buChar char="•"/>
            </a:pPr>
            <a:r>
              <a:rPr lang="sv-SE" sz="2800">
                <a:ea typeface="ＭＳ Ｐゴシック"/>
              </a:rPr>
              <a:t>Skolklimat</a:t>
            </a:r>
          </a:p>
          <a:p>
            <a:pPr marL="285750" indent="-285750">
              <a:buFont typeface="Arial" panose="020B0604020202020204" pitchFamily="34" charset="0"/>
              <a:buChar char="•"/>
            </a:pPr>
            <a:r>
              <a:rPr lang="sv-SE" sz="2800">
                <a:ea typeface="ＭＳ Ｐゴシック"/>
              </a:rPr>
              <a:t>Lärare-elev relationer</a:t>
            </a:r>
          </a:p>
          <a:p>
            <a:pPr marL="285750" indent="-285750">
              <a:buFont typeface="Arial" panose="020B0604020202020204" pitchFamily="34" charset="0"/>
              <a:buChar char="•"/>
            </a:pPr>
            <a:r>
              <a:rPr lang="sv-SE" sz="2800">
                <a:ea typeface="ＭＳ Ｐゴシック"/>
              </a:rPr>
              <a:t>Kamratrelationer</a:t>
            </a:r>
          </a:p>
          <a:p>
            <a:pPr marL="285750" indent="-285750">
              <a:buFont typeface="Arial" panose="020B0604020202020204" pitchFamily="34" charset="0"/>
              <a:buChar char="•"/>
            </a:pPr>
            <a:r>
              <a:rPr lang="sv-SE" sz="2800">
                <a:ea typeface="ＭＳ Ｐゴシック"/>
              </a:rPr>
              <a:t>Likabehandling</a:t>
            </a:r>
            <a:endParaRPr lang="sv-SE" sz="2800"/>
          </a:p>
          <a:p>
            <a:pPr marL="285750" indent="-285750">
              <a:buFont typeface="Arial" panose="020B0604020202020204" pitchFamily="34" charset="0"/>
              <a:buChar char="•"/>
            </a:pPr>
            <a:r>
              <a:rPr lang="sv-SE" sz="2800">
                <a:ea typeface="ＭＳ Ｐゴシック"/>
              </a:rPr>
              <a:t>Samarbeta med hemmen</a:t>
            </a:r>
          </a:p>
          <a:p>
            <a:pPr marL="285750" indent="-285750">
              <a:buFont typeface="Arial" panose="020B0604020202020204" pitchFamily="34" charset="0"/>
              <a:buChar char="•"/>
            </a:pPr>
            <a:r>
              <a:rPr lang="sv-SE" sz="2800">
                <a:ea typeface="ＭＳ Ｐゴシック"/>
              </a:rPr>
              <a:t>Ledarskap och förhållningssätt</a:t>
            </a:r>
          </a:p>
        </p:txBody>
      </p:sp>
      <p:pic>
        <p:nvPicPr>
          <p:cNvPr id="5" name="Bildobjekt 4" descr="En bild som visar text&#10;&#10;Beskrivning genererad med hög exakthet">
            <a:extLst>
              <a:ext uri="{FF2B5EF4-FFF2-40B4-BE49-F238E27FC236}">
                <a16:creationId xmlns:a16="http://schemas.microsoft.com/office/drawing/2014/main" id="{1ABD7FC4-FC61-489D-AFCD-9202AA92BA96}"/>
              </a:ext>
            </a:extLst>
          </p:cNvPr>
          <p:cNvPicPr>
            <a:picLocks noChangeAspect="1"/>
          </p:cNvPicPr>
          <p:nvPr/>
        </p:nvPicPr>
        <p:blipFill>
          <a:blip r:embed="rId3"/>
          <a:stretch>
            <a:fillRect/>
          </a:stretch>
        </p:blipFill>
        <p:spPr>
          <a:xfrm>
            <a:off x="6317673" y="1374658"/>
            <a:ext cx="4093554" cy="26024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688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80F0E1-6CED-4F86-A708-4DD17FEDCE22}"/>
              </a:ext>
            </a:extLst>
          </p:cNvPr>
          <p:cNvSpPr>
            <a:spLocks noGrp="1"/>
          </p:cNvSpPr>
          <p:nvPr>
            <p:ph type="title"/>
          </p:nvPr>
        </p:nvSpPr>
        <p:spPr/>
        <p:txBody>
          <a:bodyPr/>
          <a:lstStyle/>
          <a:p>
            <a:r>
              <a:rPr lang="sv-SE"/>
              <a:t>Relationskompetens </a:t>
            </a:r>
          </a:p>
        </p:txBody>
      </p:sp>
      <p:sp>
        <p:nvSpPr>
          <p:cNvPr id="3" name="Platshållare för text 2">
            <a:extLst>
              <a:ext uri="{FF2B5EF4-FFF2-40B4-BE49-F238E27FC236}">
                <a16:creationId xmlns:a16="http://schemas.microsoft.com/office/drawing/2014/main" id="{ABABC222-9195-43AE-8D42-D47C83A3A18B}"/>
              </a:ext>
            </a:extLst>
          </p:cNvPr>
          <p:cNvSpPr>
            <a:spLocks noGrp="1"/>
          </p:cNvSpPr>
          <p:nvPr>
            <p:ph type="body" sz="quarter" idx="10"/>
          </p:nvPr>
        </p:nvSpPr>
        <p:spPr/>
        <p:txBody>
          <a:bodyPr/>
          <a:lstStyle/>
          <a:p>
            <a:pPr marL="342900" indent="-342900">
              <a:buFont typeface="+mj-lt"/>
              <a:buAutoNum type="arabicPeriod"/>
            </a:pPr>
            <a:endParaRPr lang="sv-SE"/>
          </a:p>
          <a:p>
            <a:pPr marL="342900" indent="-342900">
              <a:buFont typeface="+mj-lt"/>
              <a:buAutoNum type="arabicPeriod"/>
            </a:pPr>
            <a:endParaRPr lang="sv-SE"/>
          </a:p>
        </p:txBody>
      </p:sp>
      <p:sp>
        <p:nvSpPr>
          <p:cNvPr id="4" name="textruta 3">
            <a:extLst>
              <a:ext uri="{FF2B5EF4-FFF2-40B4-BE49-F238E27FC236}">
                <a16:creationId xmlns:a16="http://schemas.microsoft.com/office/drawing/2014/main" id="{B5F88189-8F88-4423-B5C0-4C960685C346}"/>
              </a:ext>
            </a:extLst>
          </p:cNvPr>
          <p:cNvSpPr txBox="1"/>
          <p:nvPr/>
        </p:nvSpPr>
        <p:spPr>
          <a:xfrm>
            <a:off x="747755" y="1528232"/>
            <a:ext cx="7383439" cy="3416320"/>
          </a:xfrm>
          <a:prstGeom prst="rect">
            <a:avLst/>
          </a:prstGeom>
          <a:noFill/>
        </p:spPr>
        <p:txBody>
          <a:bodyPr wrap="square" rtlCol="0">
            <a:spAutoFit/>
          </a:bodyPr>
          <a:lstStyle/>
          <a:p>
            <a:r>
              <a:rPr lang="sv-SE" sz="2400" b="1"/>
              <a:t>1. </a:t>
            </a:r>
            <a:r>
              <a:rPr lang="sv-SE" sz="2400"/>
              <a:t>Läraren visar aktivt </a:t>
            </a:r>
            <a:r>
              <a:rPr lang="sv-SE" sz="2400" i="1"/>
              <a:t>engagemang</a:t>
            </a:r>
          </a:p>
          <a:p>
            <a:r>
              <a:rPr lang="sv-SE" sz="2400"/>
              <a:t> </a:t>
            </a:r>
          </a:p>
          <a:p>
            <a:endParaRPr lang="sv-SE" sz="2400"/>
          </a:p>
          <a:p>
            <a:endParaRPr lang="sv-SE" sz="2400"/>
          </a:p>
          <a:p>
            <a:r>
              <a:rPr lang="sv-SE" sz="2400" b="1"/>
              <a:t>2</a:t>
            </a:r>
            <a:r>
              <a:rPr lang="sv-SE" sz="2400"/>
              <a:t>. Läraren </a:t>
            </a:r>
            <a:r>
              <a:rPr lang="sv-SE" sz="2400" i="1"/>
              <a:t>uppmärksammar ledtrådar </a:t>
            </a:r>
          </a:p>
          <a:p>
            <a:endParaRPr lang="sv-SE" sz="2400"/>
          </a:p>
          <a:p>
            <a:endParaRPr lang="sv-SE" sz="2400"/>
          </a:p>
          <a:p>
            <a:endParaRPr lang="sv-SE" sz="2400"/>
          </a:p>
          <a:p>
            <a:r>
              <a:rPr lang="sv-SE" sz="2400" b="1"/>
              <a:t>3</a:t>
            </a:r>
            <a:r>
              <a:rPr lang="sv-SE" sz="2400"/>
              <a:t>.  Läraren ger </a:t>
            </a:r>
            <a:r>
              <a:rPr lang="sv-SE" sz="2400" i="1"/>
              <a:t>gensvar </a:t>
            </a:r>
          </a:p>
        </p:txBody>
      </p:sp>
      <p:pic>
        <p:nvPicPr>
          <p:cNvPr id="7" name="Bildobjekt 6">
            <a:extLst>
              <a:ext uri="{FF2B5EF4-FFF2-40B4-BE49-F238E27FC236}">
                <a16:creationId xmlns:a16="http://schemas.microsoft.com/office/drawing/2014/main" id="{AFF67D1D-EAB4-4B64-86FE-DEC7538FABD0}"/>
              </a:ext>
            </a:extLst>
          </p:cNvPr>
          <p:cNvPicPr>
            <a:picLocks noChangeAspect="1"/>
          </p:cNvPicPr>
          <p:nvPr/>
        </p:nvPicPr>
        <p:blipFill>
          <a:blip r:embed="rId3"/>
          <a:stretch>
            <a:fillRect/>
          </a:stretch>
        </p:blipFill>
        <p:spPr>
          <a:xfrm rot="21014359">
            <a:off x="7053189" y="1041814"/>
            <a:ext cx="4760469" cy="2499246"/>
          </a:xfrm>
          <a:prstGeom prst="rect">
            <a:avLst/>
          </a:prstGeom>
          <a:ln>
            <a:solidFill>
              <a:schemeClr val="accent1"/>
            </a:solidFill>
          </a:ln>
          <a:effectLst>
            <a:glow rad="63500">
              <a:schemeClr val="accent2">
                <a:satMod val="175000"/>
                <a:alpha val="40000"/>
              </a:schemeClr>
            </a:glow>
            <a:reflection blurRad="6350" stA="50000" endA="300" endPos="55000" dir="5400000" sy="-100000" algn="bl" rotWithShape="0"/>
          </a:effectLst>
        </p:spPr>
      </p:pic>
    </p:spTree>
    <p:extLst>
      <p:ext uri="{BB962C8B-B14F-4D97-AF65-F5344CB8AC3E}">
        <p14:creationId xmlns:p14="http://schemas.microsoft.com/office/powerpoint/2010/main" val="1895758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C7A127-2343-49EA-8DEB-5070FD337C53}"/>
              </a:ext>
            </a:extLst>
          </p:cNvPr>
          <p:cNvSpPr>
            <a:spLocks noGrp="1"/>
          </p:cNvSpPr>
          <p:nvPr>
            <p:ph type="title"/>
          </p:nvPr>
        </p:nvSpPr>
        <p:spPr/>
        <p:txBody>
          <a:bodyPr/>
          <a:lstStyle/>
          <a:p>
            <a:r>
              <a:rPr lang="sv-SE"/>
              <a:t>Relationens tre dimensioner</a:t>
            </a:r>
          </a:p>
        </p:txBody>
      </p:sp>
      <p:sp>
        <p:nvSpPr>
          <p:cNvPr id="3" name="Platshållare för text 2">
            <a:extLst>
              <a:ext uri="{FF2B5EF4-FFF2-40B4-BE49-F238E27FC236}">
                <a16:creationId xmlns:a16="http://schemas.microsoft.com/office/drawing/2014/main" id="{8DB25F37-6E60-492C-B392-4045FA076D6A}"/>
              </a:ext>
            </a:extLst>
          </p:cNvPr>
          <p:cNvSpPr>
            <a:spLocks noGrp="1"/>
          </p:cNvSpPr>
          <p:nvPr>
            <p:ph type="body" sz="quarter" idx="10"/>
          </p:nvPr>
        </p:nvSpPr>
        <p:spPr>
          <a:xfrm>
            <a:off x="986368" y="1171135"/>
            <a:ext cx="9374717" cy="4158633"/>
          </a:xfrm>
        </p:spPr>
        <p:txBody>
          <a:bodyPr/>
          <a:lstStyle/>
          <a:p>
            <a:r>
              <a:rPr lang="sv-SE"/>
              <a:t>                     </a:t>
            </a:r>
          </a:p>
          <a:p>
            <a:r>
              <a:rPr lang="sv-SE"/>
              <a:t>                        </a:t>
            </a:r>
            <a:r>
              <a:rPr lang="sv-SE" sz="2000"/>
              <a:t>Känslomässiga stödet </a:t>
            </a:r>
          </a:p>
          <a:p>
            <a:pPr marL="285750" indent="-285750">
              <a:buFont typeface="Arial" panose="020B0604020202020204" pitchFamily="34" charset="0"/>
              <a:buChar char="•"/>
            </a:pPr>
            <a:endParaRPr lang="sv-SE"/>
          </a:p>
          <a:p>
            <a:pPr marL="285750" indent="-285750">
              <a:buFont typeface="Arial" panose="020B0604020202020204" pitchFamily="34" charset="0"/>
              <a:buChar char="•"/>
            </a:pPr>
            <a:endParaRPr lang="sv-SE"/>
          </a:p>
          <a:p>
            <a:endParaRPr lang="sv-SE"/>
          </a:p>
          <a:p>
            <a:r>
              <a:rPr lang="sv-SE"/>
              <a:t>                        </a:t>
            </a:r>
            <a:r>
              <a:rPr lang="sv-SE" sz="2000"/>
              <a:t>Skolans organisation av rutiner </a:t>
            </a:r>
          </a:p>
          <a:p>
            <a:endParaRPr lang="sv-SE"/>
          </a:p>
          <a:p>
            <a:pPr marL="285750" indent="-285750">
              <a:buFont typeface="Arial" panose="020B0604020202020204" pitchFamily="34" charset="0"/>
              <a:buChar char="•"/>
            </a:pPr>
            <a:endParaRPr lang="sv-SE"/>
          </a:p>
          <a:p>
            <a:endParaRPr lang="sv-SE"/>
          </a:p>
          <a:p>
            <a:r>
              <a:rPr lang="sv-SE"/>
              <a:t>                        </a:t>
            </a:r>
            <a:r>
              <a:rPr lang="sv-SE" sz="2000"/>
              <a:t>Undervisningsstöd</a:t>
            </a:r>
          </a:p>
          <a:p>
            <a:pPr marL="285750" indent="-285750">
              <a:buFont typeface="Arial" panose="020B0604020202020204" pitchFamily="34" charset="0"/>
              <a:buChar char="•"/>
            </a:pPr>
            <a:endParaRPr lang="sv-SE"/>
          </a:p>
        </p:txBody>
      </p:sp>
      <p:pic>
        <p:nvPicPr>
          <p:cNvPr id="5" name="Bild 4" descr="Hjärta">
            <a:extLst>
              <a:ext uri="{FF2B5EF4-FFF2-40B4-BE49-F238E27FC236}">
                <a16:creationId xmlns:a16="http://schemas.microsoft.com/office/drawing/2014/main" id="{490D50D7-62B9-4486-903F-7EB8A7B960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3715" y="1209821"/>
            <a:ext cx="914400" cy="914400"/>
          </a:xfrm>
          <a:prstGeom prst="rect">
            <a:avLst/>
          </a:prstGeom>
          <a:effectLst>
            <a:reflection blurRad="6350" stA="50000" endA="300" endPos="55000" dir="5400000" sy="-100000" algn="bl" rotWithShape="0"/>
          </a:effectLst>
        </p:spPr>
      </p:pic>
      <p:pic>
        <p:nvPicPr>
          <p:cNvPr id="9" name="Bild 8">
            <a:extLst>
              <a:ext uri="{FF2B5EF4-FFF2-40B4-BE49-F238E27FC236}">
                <a16:creationId xmlns:a16="http://schemas.microsoft.com/office/drawing/2014/main" id="{23E141D9-EAA6-4635-B996-6DE4CC5FD933}"/>
              </a:ext>
            </a:extLst>
          </p:cNvPr>
          <p:cNvPicPr>
            <a:picLocks noChangeAspect="1"/>
          </p:cNvPicPr>
          <p:nvPr/>
        </p:nvPicPr>
        <p:blipFill>
          <a:blip r:embed="rId5">
            <a:extLst/>
          </a:blip>
          <a:stretch>
            <a:fillRect/>
          </a:stretch>
        </p:blipFill>
        <p:spPr>
          <a:xfrm>
            <a:off x="1388709" y="4227341"/>
            <a:ext cx="914400" cy="914400"/>
          </a:xfrm>
          <a:prstGeom prst="rect">
            <a:avLst/>
          </a:prstGeom>
          <a:effectLst>
            <a:reflection blurRad="6350" stA="52000" endA="300" endPos="35000" dir="5400000" sy="-100000" algn="bl" rotWithShape="0"/>
          </a:effectLst>
        </p:spPr>
      </p:pic>
      <p:pic>
        <p:nvPicPr>
          <p:cNvPr id="11" name="Bild 10" descr="Hierarki">
            <a:extLst>
              <a:ext uri="{FF2B5EF4-FFF2-40B4-BE49-F238E27FC236}">
                <a16:creationId xmlns:a16="http://schemas.microsoft.com/office/drawing/2014/main" id="{4F563B36-D435-4022-A3F4-1179147FF3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73715" y="2718581"/>
            <a:ext cx="914400" cy="91440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260036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F104DB-34AF-47DC-9F5C-BA4132AE80B9}"/>
              </a:ext>
            </a:extLst>
          </p:cNvPr>
          <p:cNvSpPr>
            <a:spLocks noGrp="1"/>
          </p:cNvSpPr>
          <p:nvPr>
            <p:ph type="title"/>
          </p:nvPr>
        </p:nvSpPr>
        <p:spPr/>
        <p:txBody>
          <a:bodyPr/>
          <a:lstStyle/>
          <a:p>
            <a:r>
              <a:rPr lang="sv-SE"/>
              <a:t>Vägledande samspel </a:t>
            </a:r>
          </a:p>
        </p:txBody>
      </p:sp>
      <p:sp>
        <p:nvSpPr>
          <p:cNvPr id="3" name="Platshållare för text 2">
            <a:extLst>
              <a:ext uri="{FF2B5EF4-FFF2-40B4-BE49-F238E27FC236}">
                <a16:creationId xmlns:a16="http://schemas.microsoft.com/office/drawing/2014/main" id="{F6AE389C-12D7-44AA-8475-E5124380503E}"/>
              </a:ext>
            </a:extLst>
          </p:cNvPr>
          <p:cNvSpPr>
            <a:spLocks noGrp="1"/>
          </p:cNvSpPr>
          <p:nvPr>
            <p:ph type="body" sz="quarter" idx="10"/>
          </p:nvPr>
        </p:nvSpPr>
        <p:spPr>
          <a:xfrm>
            <a:off x="631592" y="983140"/>
            <a:ext cx="4064975" cy="4874775"/>
          </a:xfrm>
          <a:solidFill>
            <a:schemeClr val="bg1"/>
          </a:solidFill>
        </p:spPr>
        <p:txBody>
          <a:bodyPr/>
          <a:lstStyle/>
          <a:p>
            <a:r>
              <a:rPr lang="sv-SE"/>
              <a:t>                                                                                                     </a:t>
            </a:r>
          </a:p>
          <a:p>
            <a:pPr marL="285750" indent="-285750">
              <a:buFont typeface="Arial" panose="020B0604020202020204" pitchFamily="34" charset="0"/>
              <a:buChar char="•"/>
            </a:pPr>
            <a:r>
              <a:rPr lang="sv-SE"/>
              <a:t>Hälsofrämjande </a:t>
            </a:r>
          </a:p>
          <a:p>
            <a:pPr marL="285750" indent="-285750">
              <a:buFont typeface="Arial" panose="020B0604020202020204" pitchFamily="34" charset="0"/>
              <a:buChar char="•"/>
            </a:pPr>
            <a:r>
              <a:rPr lang="sv-SE"/>
              <a:t>Salutogent </a:t>
            </a:r>
          </a:p>
          <a:p>
            <a:pPr marL="285750" indent="-285750">
              <a:buFont typeface="Arial" panose="020B0604020202020204" pitchFamily="34" charset="0"/>
              <a:buChar char="•"/>
            </a:pPr>
            <a:r>
              <a:rPr lang="sv-SE"/>
              <a:t>Förhållningssätt </a:t>
            </a:r>
          </a:p>
          <a:p>
            <a:pPr marL="285750" indent="-285750">
              <a:buFont typeface="Arial" panose="020B0604020202020204" pitchFamily="34" charset="0"/>
              <a:buChar char="•"/>
            </a:pPr>
            <a:r>
              <a:rPr lang="sv-SE"/>
              <a:t>Samspel </a:t>
            </a:r>
          </a:p>
          <a:p>
            <a:pPr marL="285750" indent="-285750">
              <a:buFont typeface="Arial" panose="020B0604020202020204" pitchFamily="34" charset="0"/>
              <a:buChar char="•"/>
            </a:pPr>
            <a:r>
              <a:rPr lang="sv-SE"/>
              <a:t>Barnkonventionen</a:t>
            </a:r>
          </a:p>
          <a:p>
            <a:pPr marL="285750" indent="-285750">
              <a:buFont typeface="Arial" panose="020B0604020202020204" pitchFamily="34" charset="0"/>
              <a:buChar char="•"/>
            </a:pPr>
            <a:r>
              <a:rPr lang="sv-SE"/>
              <a:t>Modern barnsyn </a:t>
            </a:r>
          </a:p>
          <a:p>
            <a:pPr marL="285750" indent="-285750">
              <a:buFont typeface="Arial" panose="020B0604020202020204" pitchFamily="34" charset="0"/>
              <a:buChar char="•"/>
            </a:pPr>
            <a:r>
              <a:rPr lang="sv-SE"/>
              <a:t>Teorier utifrån forskning</a:t>
            </a:r>
            <a:br>
              <a:rPr lang="sv-SE"/>
            </a:br>
            <a:r>
              <a:rPr lang="sv-SE"/>
              <a:t>om anknytning, affektteori, utvecklingspsykologi/pedagogik </a:t>
            </a:r>
          </a:p>
          <a:p>
            <a:pPr marL="285750" indent="-285750">
              <a:buFont typeface="Arial" panose="020B0604020202020204" pitchFamily="34" charset="0"/>
              <a:buChar char="•"/>
            </a:pPr>
            <a:endParaRPr lang="sv-SE"/>
          </a:p>
        </p:txBody>
      </p:sp>
      <p:sp>
        <p:nvSpPr>
          <p:cNvPr id="12" name="textruta 11">
            <a:extLst>
              <a:ext uri="{FF2B5EF4-FFF2-40B4-BE49-F238E27FC236}">
                <a16:creationId xmlns:a16="http://schemas.microsoft.com/office/drawing/2014/main" id="{41EB79EB-F1CE-41FA-BF56-D754DECB641A}"/>
              </a:ext>
            </a:extLst>
          </p:cNvPr>
          <p:cNvSpPr txBox="1"/>
          <p:nvPr/>
        </p:nvSpPr>
        <p:spPr>
          <a:xfrm>
            <a:off x="5486400" y="1658084"/>
            <a:ext cx="3516923" cy="596319"/>
          </a:xfrm>
          <a:prstGeom prst="rect">
            <a:avLst/>
          </a:prstGeom>
          <a:noFill/>
        </p:spPr>
        <p:txBody>
          <a:bodyPr wrap="square" rtlCol="0">
            <a:spAutoFit/>
          </a:bodyPr>
          <a:lstStyle/>
          <a:p>
            <a:endParaRPr lang="sv-SE"/>
          </a:p>
        </p:txBody>
      </p:sp>
      <p:sp>
        <p:nvSpPr>
          <p:cNvPr id="13" name="textruta 12">
            <a:extLst>
              <a:ext uri="{FF2B5EF4-FFF2-40B4-BE49-F238E27FC236}">
                <a16:creationId xmlns:a16="http://schemas.microsoft.com/office/drawing/2014/main" id="{94FAFB45-A691-4762-BE05-B51176CFE523}"/>
              </a:ext>
            </a:extLst>
          </p:cNvPr>
          <p:cNvSpPr txBox="1"/>
          <p:nvPr/>
        </p:nvSpPr>
        <p:spPr>
          <a:xfrm>
            <a:off x="5638800" y="1810484"/>
            <a:ext cx="3516923" cy="596319"/>
          </a:xfrm>
          <a:prstGeom prst="rect">
            <a:avLst/>
          </a:prstGeom>
          <a:noFill/>
        </p:spPr>
        <p:txBody>
          <a:bodyPr wrap="square" rtlCol="0">
            <a:spAutoFit/>
          </a:bodyPr>
          <a:lstStyle/>
          <a:p>
            <a:endParaRPr lang="sv-SE"/>
          </a:p>
        </p:txBody>
      </p:sp>
      <p:sp>
        <p:nvSpPr>
          <p:cNvPr id="14" name="textruta 13">
            <a:extLst>
              <a:ext uri="{FF2B5EF4-FFF2-40B4-BE49-F238E27FC236}">
                <a16:creationId xmlns:a16="http://schemas.microsoft.com/office/drawing/2014/main" id="{24C78B0B-7F55-4006-B7C1-94EC488C6732}"/>
              </a:ext>
            </a:extLst>
          </p:cNvPr>
          <p:cNvSpPr txBox="1"/>
          <p:nvPr/>
        </p:nvSpPr>
        <p:spPr>
          <a:xfrm>
            <a:off x="5791200" y="1962884"/>
            <a:ext cx="3516923" cy="596319"/>
          </a:xfrm>
          <a:prstGeom prst="rect">
            <a:avLst/>
          </a:prstGeom>
          <a:noFill/>
        </p:spPr>
        <p:txBody>
          <a:bodyPr wrap="square" rtlCol="0">
            <a:spAutoFit/>
          </a:bodyPr>
          <a:lstStyle/>
          <a:p>
            <a:endParaRPr lang="sv-SE"/>
          </a:p>
        </p:txBody>
      </p:sp>
      <p:sp>
        <p:nvSpPr>
          <p:cNvPr id="15" name="textruta 14">
            <a:extLst>
              <a:ext uri="{FF2B5EF4-FFF2-40B4-BE49-F238E27FC236}">
                <a16:creationId xmlns:a16="http://schemas.microsoft.com/office/drawing/2014/main" id="{58660DEA-50D7-4D77-9DDF-51EE68685DDC}"/>
              </a:ext>
            </a:extLst>
          </p:cNvPr>
          <p:cNvSpPr txBox="1"/>
          <p:nvPr/>
        </p:nvSpPr>
        <p:spPr>
          <a:xfrm>
            <a:off x="5943600" y="2115284"/>
            <a:ext cx="3516923" cy="596319"/>
          </a:xfrm>
          <a:prstGeom prst="rect">
            <a:avLst/>
          </a:prstGeom>
          <a:noFill/>
        </p:spPr>
        <p:txBody>
          <a:bodyPr wrap="square" rtlCol="0">
            <a:spAutoFit/>
          </a:bodyPr>
          <a:lstStyle/>
          <a:p>
            <a:endParaRPr lang="sv-SE"/>
          </a:p>
        </p:txBody>
      </p:sp>
      <p:pic>
        <p:nvPicPr>
          <p:cNvPr id="18" name="Bildobjekt 17">
            <a:extLst>
              <a:ext uri="{FF2B5EF4-FFF2-40B4-BE49-F238E27FC236}">
                <a16:creationId xmlns:a16="http://schemas.microsoft.com/office/drawing/2014/main" id="{5FAFEC0C-CE91-4F39-A62D-117900884618}"/>
              </a:ext>
            </a:extLst>
          </p:cNvPr>
          <p:cNvPicPr>
            <a:picLocks noChangeAspect="1"/>
          </p:cNvPicPr>
          <p:nvPr/>
        </p:nvPicPr>
        <p:blipFill>
          <a:blip r:embed="rId3">
            <a:extLst/>
          </a:blip>
          <a:stretch>
            <a:fillRect/>
          </a:stretch>
        </p:blipFill>
        <p:spPr>
          <a:xfrm>
            <a:off x="4780835" y="1000085"/>
            <a:ext cx="6010988" cy="45082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7617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49E8FC-4F6C-4374-8C81-3B18AEDF43FD}"/>
              </a:ext>
            </a:extLst>
          </p:cNvPr>
          <p:cNvSpPr>
            <a:spLocks noGrp="1"/>
          </p:cNvSpPr>
          <p:nvPr>
            <p:ph type="title"/>
          </p:nvPr>
        </p:nvSpPr>
        <p:spPr/>
        <p:txBody>
          <a:bodyPr/>
          <a:lstStyle/>
          <a:p>
            <a:r>
              <a:rPr lang="sv-SE">
                <a:ea typeface="ＭＳ Ｐゴシック"/>
              </a:rPr>
              <a:t>Att diskutera </a:t>
            </a:r>
            <a:endParaRPr lang="sv-SE"/>
          </a:p>
        </p:txBody>
      </p:sp>
      <p:sp>
        <p:nvSpPr>
          <p:cNvPr id="3" name="Platshållare för text 2">
            <a:extLst>
              <a:ext uri="{FF2B5EF4-FFF2-40B4-BE49-F238E27FC236}">
                <a16:creationId xmlns:a16="http://schemas.microsoft.com/office/drawing/2014/main" id="{F8C8F011-8003-4715-A04C-37BCD85F0FAD}"/>
              </a:ext>
            </a:extLst>
          </p:cNvPr>
          <p:cNvSpPr>
            <a:spLocks noGrp="1"/>
          </p:cNvSpPr>
          <p:nvPr>
            <p:ph type="body" sz="quarter" idx="10"/>
          </p:nvPr>
        </p:nvSpPr>
        <p:spPr>
          <a:xfrm>
            <a:off x="986368" y="1375835"/>
            <a:ext cx="9374717" cy="1784407"/>
          </a:xfrm>
        </p:spPr>
        <p:txBody>
          <a:bodyPr/>
          <a:lstStyle/>
          <a:p>
            <a:pPr marL="342900" indent="-342900">
              <a:buFont typeface="Arial" panose="020B0604020202020204" pitchFamily="34" charset="0"/>
              <a:buChar char="•"/>
            </a:pPr>
            <a:r>
              <a:rPr lang="sv-SE" sz="2400">
                <a:ea typeface="ＭＳ Ｐゴシック"/>
              </a:rPr>
              <a:t>Hur ser ni på relationens roll i lärandet?</a:t>
            </a:r>
          </a:p>
          <a:p>
            <a:pPr marL="342900" indent="-342900">
              <a:buFont typeface="Arial" panose="020B0604020202020204" pitchFamily="34" charset="0"/>
              <a:buChar char="•"/>
            </a:pPr>
            <a:r>
              <a:rPr lang="sv-SE" sz="2400">
                <a:ea typeface="ＭＳ Ｐゴシック"/>
              </a:rPr>
              <a:t>Hur kan era skolor utveckla sina rutiner för att arbeta mer förebyggande i förhållande till relationer?</a:t>
            </a:r>
          </a:p>
          <a:p>
            <a:pPr marL="342900" indent="-342900">
              <a:buFont typeface="Arial" panose="020B0604020202020204" pitchFamily="34" charset="0"/>
              <a:buChar char="•"/>
            </a:pPr>
            <a:r>
              <a:rPr lang="sv-SE" sz="2400">
                <a:ea typeface="ＭＳ Ｐゴシック"/>
              </a:rPr>
              <a:t>Hur kan undervisningsstödet utformas/förändras?</a:t>
            </a:r>
          </a:p>
          <a:p>
            <a:endParaRPr lang="sv-SE" sz="2400">
              <a:ea typeface="ＭＳ Ｐゴシック"/>
            </a:endParaRPr>
          </a:p>
        </p:txBody>
      </p:sp>
      <p:grpSp>
        <p:nvGrpSpPr>
          <p:cNvPr id="13" name="Grupp 12">
            <a:extLst>
              <a:ext uri="{FF2B5EF4-FFF2-40B4-BE49-F238E27FC236}">
                <a16:creationId xmlns:a16="http://schemas.microsoft.com/office/drawing/2014/main" id="{4FDAFF5F-FB72-499A-B8CB-8AAFEFDFCD70}"/>
              </a:ext>
            </a:extLst>
          </p:cNvPr>
          <p:cNvGrpSpPr/>
          <p:nvPr/>
        </p:nvGrpSpPr>
        <p:grpSpPr>
          <a:xfrm>
            <a:off x="1119036" y="4807556"/>
            <a:ext cx="7451913" cy="1044423"/>
            <a:chOff x="1119036" y="4807556"/>
            <a:chExt cx="7451913" cy="1044423"/>
          </a:xfrm>
        </p:grpSpPr>
        <p:pic>
          <p:nvPicPr>
            <p:cNvPr id="14" name="Bildobjekt 13">
              <a:extLst>
                <a:ext uri="{FF2B5EF4-FFF2-40B4-BE49-F238E27FC236}">
                  <a16:creationId xmlns:a16="http://schemas.microsoft.com/office/drawing/2014/main" id="{DEEE26FC-211D-428E-A052-34EF6199BF18}"/>
                </a:ext>
              </a:extLst>
            </p:cNvPr>
            <p:cNvPicPr>
              <a:picLocks noChangeAspect="1"/>
            </p:cNvPicPr>
            <p:nvPr/>
          </p:nvPicPr>
          <p:blipFill>
            <a:blip r:embed="rId3"/>
            <a:stretch>
              <a:fillRect/>
            </a:stretch>
          </p:blipFill>
          <p:spPr>
            <a:xfrm rot="21234189">
              <a:off x="1119036" y="4881121"/>
              <a:ext cx="677801" cy="677801"/>
            </a:xfrm>
            <a:prstGeom prst="rect">
              <a:avLst/>
            </a:prstGeom>
          </p:spPr>
        </p:pic>
        <p:pic>
          <p:nvPicPr>
            <p:cNvPr id="15" name="Bildobjekt 14">
              <a:extLst>
                <a:ext uri="{FF2B5EF4-FFF2-40B4-BE49-F238E27FC236}">
                  <a16:creationId xmlns:a16="http://schemas.microsoft.com/office/drawing/2014/main" id="{F7EE3B91-696A-4727-9D12-3EB3755F4098}"/>
                </a:ext>
              </a:extLst>
            </p:cNvPr>
            <p:cNvPicPr>
              <a:picLocks noChangeAspect="1"/>
            </p:cNvPicPr>
            <p:nvPr/>
          </p:nvPicPr>
          <p:blipFill>
            <a:blip r:embed="rId4"/>
            <a:stretch>
              <a:fillRect/>
            </a:stretch>
          </p:blipFill>
          <p:spPr>
            <a:xfrm>
              <a:off x="7526526" y="4807556"/>
              <a:ext cx="1044423" cy="1044423"/>
            </a:xfrm>
            <a:prstGeom prst="rect">
              <a:avLst/>
            </a:prstGeom>
          </p:spPr>
        </p:pic>
        <p:sp>
          <p:nvSpPr>
            <p:cNvPr id="16" name="Platshållare för text 2">
              <a:extLst>
                <a:ext uri="{FF2B5EF4-FFF2-40B4-BE49-F238E27FC236}">
                  <a16:creationId xmlns:a16="http://schemas.microsoft.com/office/drawing/2014/main" id="{E0BAECE6-CDE2-43B5-A368-A976A6E00278}"/>
                </a:ext>
              </a:extLst>
            </p:cNvPr>
            <p:cNvSpPr txBox="1">
              <a:spLocks/>
            </p:cNvSpPr>
            <p:nvPr/>
          </p:nvSpPr>
          <p:spPr bwMode="auto">
            <a:xfrm>
              <a:off x="1674301" y="5142317"/>
              <a:ext cx="5852225" cy="45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609570" rtl="0" eaLnBrk="1" fontAlgn="base" hangingPunct="1">
                <a:lnSpc>
                  <a:spcPct val="110000"/>
                </a:lnSpc>
                <a:spcBef>
                  <a:spcPct val="20000"/>
                </a:spcBef>
                <a:spcAft>
                  <a:spcPct val="0"/>
                </a:spcAft>
                <a:buFont typeface="Arial" panose="020B0604020202020204" pitchFamily="34" charset="0"/>
                <a:buNone/>
                <a:defRPr sz="1800" kern="1200">
                  <a:solidFill>
                    <a:schemeClr val="tx1"/>
                  </a:solidFill>
                  <a:latin typeface="+mn-lt"/>
                  <a:ea typeface="ＭＳ Ｐゴシック" charset="0"/>
                  <a:cs typeface="ＭＳ Ｐゴシック" charset="0"/>
                </a:defRPr>
              </a:lvl1pPr>
              <a:lvl2pPr marL="609570" indent="0" algn="l" defTabSz="609570" rtl="0" eaLnBrk="1" fontAlgn="base" hangingPunct="1">
                <a:lnSpc>
                  <a:spcPct val="110000"/>
                </a:lnSpc>
                <a:spcBef>
                  <a:spcPct val="20000"/>
                </a:spcBef>
                <a:spcAft>
                  <a:spcPct val="0"/>
                </a:spcAft>
                <a:buFont typeface="Arial" panose="020B0604020202020204" pitchFamily="34" charset="0"/>
                <a:buNone/>
                <a:defRPr sz="1600" kern="1200">
                  <a:solidFill>
                    <a:schemeClr val="tx1"/>
                  </a:solidFill>
                  <a:latin typeface="+mn-lt"/>
                  <a:ea typeface="ＭＳ Ｐゴシック" charset="0"/>
                  <a:cs typeface="+mn-cs"/>
                </a:defRPr>
              </a:lvl2pPr>
              <a:lvl3pPr marL="1219140" indent="0" algn="l" defTabSz="609570" rtl="0" eaLnBrk="1" fontAlgn="base" hangingPunct="1">
                <a:lnSpc>
                  <a:spcPct val="110000"/>
                </a:lnSpc>
                <a:spcBef>
                  <a:spcPct val="20000"/>
                </a:spcBef>
                <a:spcAft>
                  <a:spcPct val="0"/>
                </a:spcAft>
                <a:buFont typeface="Arial" panose="020B0604020202020204" pitchFamily="34" charset="0"/>
                <a:buNone/>
                <a:defRPr sz="1400" kern="1200">
                  <a:solidFill>
                    <a:schemeClr val="tx1"/>
                  </a:solidFill>
                  <a:latin typeface="+mn-lt"/>
                  <a:ea typeface="ＭＳ Ｐゴシック" charset="0"/>
                  <a:cs typeface="+mn-cs"/>
                </a:defRPr>
              </a:lvl3pPr>
              <a:lvl4pPr marL="1828709" indent="0" algn="l" defTabSz="609570" rtl="0" eaLnBrk="1" fontAlgn="base" hangingPunct="1">
                <a:lnSpc>
                  <a:spcPct val="110000"/>
                </a:lnSpc>
                <a:spcBef>
                  <a:spcPct val="20000"/>
                </a:spcBef>
                <a:spcAft>
                  <a:spcPct val="0"/>
                </a:spcAft>
                <a:buFont typeface="Arial" panose="020B0604020202020204" pitchFamily="34" charset="0"/>
                <a:buNone/>
                <a:defRPr sz="1200" kern="1200">
                  <a:solidFill>
                    <a:schemeClr val="tx1"/>
                  </a:solidFill>
                  <a:latin typeface="+mn-lt"/>
                  <a:ea typeface="ＭＳ Ｐゴシック" charset="0"/>
                  <a:cs typeface="+mn-cs"/>
                </a:defRPr>
              </a:lvl4pPr>
              <a:lvl5pPr marL="2438278" indent="0" algn="l" defTabSz="609570" rtl="0" eaLnBrk="1" fontAlgn="base" hangingPunct="1">
                <a:lnSpc>
                  <a:spcPct val="110000"/>
                </a:lnSpc>
                <a:spcBef>
                  <a:spcPct val="20000"/>
                </a:spcBef>
                <a:spcAft>
                  <a:spcPct val="0"/>
                </a:spcAft>
                <a:buFont typeface="Arial" panose="020B0604020202020204" pitchFamily="34" charset="0"/>
                <a:buNone/>
                <a:defRPr sz="1200" kern="1200">
                  <a:solidFill>
                    <a:schemeClr val="tx1"/>
                  </a:solidFill>
                  <a:latin typeface="+mn-lt"/>
                  <a:ea typeface="ＭＳ Ｐゴシック" charset="0"/>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sv-SE" sz="2400" b="1">
                  <a:ea typeface="ＭＳ Ｐゴシック"/>
                </a:rPr>
                <a:t>Skriv anteckningar i er kanal i teamet.</a:t>
              </a:r>
              <a:endParaRPr lang="sv-SE"/>
            </a:p>
            <a:p>
              <a:endParaRPr lang="sv-SE"/>
            </a:p>
          </p:txBody>
        </p:sp>
      </p:grpSp>
    </p:spTree>
    <p:extLst>
      <p:ext uri="{BB962C8B-B14F-4D97-AF65-F5344CB8AC3E}">
        <p14:creationId xmlns:p14="http://schemas.microsoft.com/office/powerpoint/2010/main" val="776103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CCA885-1FFC-406F-948E-F4E16AB3CBF3}"/>
              </a:ext>
            </a:extLst>
          </p:cNvPr>
          <p:cNvSpPr>
            <a:spLocks noGrp="1"/>
          </p:cNvSpPr>
          <p:nvPr>
            <p:ph type="title"/>
          </p:nvPr>
        </p:nvSpPr>
        <p:spPr/>
        <p:txBody>
          <a:bodyPr/>
          <a:lstStyle/>
          <a:p>
            <a:r>
              <a:rPr lang="sv-SE">
                <a:ea typeface="ＭＳ Ｐゴシック"/>
              </a:rPr>
              <a:t>Fika</a:t>
            </a:r>
            <a:endParaRPr lang="sv-SE"/>
          </a:p>
        </p:txBody>
      </p:sp>
      <p:pic>
        <p:nvPicPr>
          <p:cNvPr id="4" name="Bildobjekt 4" descr="En bild som visar bord, kopp, mat, kaffe&#10;&#10;Beskrivning genererad med mycket hög exakthet">
            <a:extLst>
              <a:ext uri="{FF2B5EF4-FFF2-40B4-BE49-F238E27FC236}">
                <a16:creationId xmlns:a16="http://schemas.microsoft.com/office/drawing/2014/main" id="{221885D3-C847-44E8-9711-023D55D4DF20}"/>
              </a:ext>
            </a:extLst>
          </p:cNvPr>
          <p:cNvPicPr>
            <a:picLocks noChangeAspect="1"/>
          </p:cNvPicPr>
          <p:nvPr/>
        </p:nvPicPr>
        <p:blipFill>
          <a:blip r:embed="rId3"/>
          <a:stretch>
            <a:fillRect/>
          </a:stretch>
        </p:blipFill>
        <p:spPr>
          <a:xfrm>
            <a:off x="390500" y="779171"/>
            <a:ext cx="10627413" cy="5122865"/>
          </a:xfrm>
          <a:prstGeom prst="rect">
            <a:avLst/>
          </a:prstGeom>
          <a:ln>
            <a:noFill/>
          </a:ln>
          <a:effectLst>
            <a:outerShdw blurRad="292100" dist="139700" dir="2700000" algn="tl" rotWithShape="0">
              <a:srgbClr val="333333">
                <a:alpha val="65000"/>
              </a:srgbClr>
            </a:outerShdw>
          </a:effectLst>
        </p:spPr>
      </p:pic>
      <p:sp>
        <p:nvSpPr>
          <p:cNvPr id="3" name="Platshållare för text 2">
            <a:extLst>
              <a:ext uri="{FF2B5EF4-FFF2-40B4-BE49-F238E27FC236}">
                <a16:creationId xmlns:a16="http://schemas.microsoft.com/office/drawing/2014/main" id="{BA082DDD-059A-483A-A1C6-F5C9A1336147}"/>
              </a:ext>
            </a:extLst>
          </p:cNvPr>
          <p:cNvSpPr>
            <a:spLocks noGrp="1"/>
          </p:cNvSpPr>
          <p:nvPr>
            <p:ph type="body" sz="quarter" idx="10"/>
          </p:nvPr>
        </p:nvSpPr>
        <p:spPr>
          <a:xfrm>
            <a:off x="1174087" y="1306563"/>
            <a:ext cx="7104687" cy="633074"/>
          </a:xfrm>
        </p:spPr>
        <p:txBody>
          <a:bodyPr/>
          <a:lstStyle/>
          <a:p>
            <a:r>
              <a:rPr lang="sv-SE" sz="3600">
                <a:solidFill>
                  <a:schemeClr val="bg1"/>
                </a:solidFill>
                <a:ea typeface="ＭＳ Ｐゴシック"/>
              </a:rPr>
              <a:t>Vi kör igång igen klockan 15:00</a:t>
            </a:r>
            <a:endParaRPr lang="sv-SE" sz="3600">
              <a:solidFill>
                <a:schemeClr val="bg1"/>
              </a:solidFill>
            </a:endParaRPr>
          </a:p>
        </p:txBody>
      </p:sp>
    </p:spTree>
    <p:extLst>
      <p:ext uri="{BB962C8B-B14F-4D97-AF65-F5344CB8AC3E}">
        <p14:creationId xmlns:p14="http://schemas.microsoft.com/office/powerpoint/2010/main" val="95952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ea typeface="ＭＳ Ｐゴシック"/>
              </a:rPr>
              <a:t>2. Delaktighet</a:t>
            </a:r>
          </a:p>
        </p:txBody>
      </p:sp>
      <p:sp>
        <p:nvSpPr>
          <p:cNvPr id="3" name="Platshållare för text 2"/>
          <p:cNvSpPr>
            <a:spLocks noGrp="1"/>
          </p:cNvSpPr>
          <p:nvPr>
            <p:ph type="body" sz="quarter" idx="10"/>
          </p:nvPr>
        </p:nvSpPr>
        <p:spPr>
          <a:xfrm>
            <a:off x="986369" y="1375835"/>
            <a:ext cx="7372324" cy="4434122"/>
          </a:xfrm>
        </p:spPr>
        <p:txBody>
          <a:bodyPr/>
          <a:lstStyle/>
          <a:p>
            <a:r>
              <a:rPr lang="sv-SE" sz="2800" b="1">
                <a:ea typeface="ＭＳ Ｐゴシック"/>
              </a:rPr>
              <a:t>Medel för självförverkligande </a:t>
            </a:r>
          </a:p>
          <a:p>
            <a:r>
              <a:rPr lang="sv-SE" sz="2400">
                <a:ea typeface="ＭＳ Ｐゴシック"/>
              </a:rPr>
              <a:t>Uppskattning av elevernas lärande</a:t>
            </a:r>
            <a:br>
              <a:rPr lang="sv-SE" sz="2400">
                <a:ea typeface="ＭＳ Ｐゴシック"/>
              </a:rPr>
            </a:br>
            <a:r>
              <a:rPr lang="sv-SE" sz="2400">
                <a:ea typeface="ＭＳ Ｐゴシック"/>
              </a:rPr>
              <a:t>och ansträngning</a:t>
            </a:r>
          </a:p>
          <a:p>
            <a:r>
              <a:rPr lang="sv-SE" sz="2400">
                <a:ea typeface="ＭＳ Ｐゴシック"/>
              </a:rPr>
              <a:t>Möjlighet till: </a:t>
            </a:r>
          </a:p>
          <a:p>
            <a:pPr marL="457200" indent="-457200">
              <a:buFont typeface="Arial" panose="020B0604020202020204" pitchFamily="34" charset="0"/>
              <a:buChar char="•"/>
            </a:pPr>
            <a:r>
              <a:rPr lang="sv-SE" sz="2400">
                <a:ea typeface="ＭＳ Ｐゴシック"/>
              </a:rPr>
              <a:t>Vägledning och uppmuntran</a:t>
            </a:r>
          </a:p>
          <a:p>
            <a:pPr marL="457200" indent="-457200">
              <a:buFont typeface="Arial" panose="020B0604020202020204" pitchFamily="34" charset="0"/>
              <a:buChar char="•"/>
            </a:pPr>
            <a:r>
              <a:rPr lang="sv-SE" sz="2400">
                <a:ea typeface="ＭＳ Ｐゴシック"/>
              </a:rPr>
              <a:t>Delaktighet och inflytande i beslutsfattande</a:t>
            </a:r>
            <a:endParaRPr lang="sv-SE" sz="2400"/>
          </a:p>
          <a:p>
            <a:pPr marL="457200" indent="-457200">
              <a:buFont typeface="Arial" panose="020B0604020202020204" pitchFamily="34" charset="0"/>
              <a:buChar char="•"/>
            </a:pPr>
            <a:r>
              <a:rPr lang="sv-SE" sz="2400">
                <a:ea typeface="ＭＳ Ｐゴシック"/>
              </a:rPr>
              <a:t>Växande och självkänsla</a:t>
            </a:r>
            <a:endParaRPr lang="sv-SE" sz="2400"/>
          </a:p>
          <a:p>
            <a:pPr marL="457200" indent="-457200">
              <a:buFont typeface="Arial" panose="020B0604020202020204" pitchFamily="34" charset="0"/>
              <a:buChar char="•"/>
            </a:pPr>
            <a:r>
              <a:rPr lang="sv-SE" sz="2400">
                <a:ea typeface="ＭＳ Ｐゴシック"/>
              </a:rPr>
              <a:t>Använda sin inre kreativitet</a:t>
            </a:r>
          </a:p>
        </p:txBody>
      </p:sp>
      <p:pic>
        <p:nvPicPr>
          <p:cNvPr id="4" name="Bildobjekt 3" descr="En bild som visar text&#10;&#10;Beskrivning genererad med hög exakthet">
            <a:extLst>
              <a:ext uri="{FF2B5EF4-FFF2-40B4-BE49-F238E27FC236}">
                <a16:creationId xmlns:a16="http://schemas.microsoft.com/office/drawing/2014/main" id="{6BFA9C99-75FB-4493-A6A1-469810222F04}"/>
              </a:ext>
            </a:extLst>
          </p:cNvPr>
          <p:cNvPicPr>
            <a:picLocks noChangeAspect="1"/>
          </p:cNvPicPr>
          <p:nvPr/>
        </p:nvPicPr>
        <p:blipFill>
          <a:blip r:embed="rId3"/>
          <a:stretch>
            <a:fillRect/>
          </a:stretch>
        </p:blipFill>
        <p:spPr>
          <a:xfrm>
            <a:off x="7224872" y="1365788"/>
            <a:ext cx="3245398" cy="2063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1779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2C908C-38F5-485C-982A-61034C3698DC}"/>
              </a:ext>
            </a:extLst>
          </p:cNvPr>
          <p:cNvSpPr>
            <a:spLocks noGrp="1"/>
          </p:cNvSpPr>
          <p:nvPr>
            <p:ph type="title"/>
          </p:nvPr>
        </p:nvSpPr>
        <p:spPr/>
        <p:txBody>
          <a:bodyPr/>
          <a:lstStyle/>
          <a:p>
            <a:r>
              <a:rPr lang="sv-SE"/>
              <a:t> Delaktighet </a:t>
            </a:r>
          </a:p>
        </p:txBody>
      </p:sp>
      <p:sp>
        <p:nvSpPr>
          <p:cNvPr id="3" name="Platshållare för text 2">
            <a:extLst>
              <a:ext uri="{FF2B5EF4-FFF2-40B4-BE49-F238E27FC236}">
                <a16:creationId xmlns:a16="http://schemas.microsoft.com/office/drawing/2014/main" id="{5D5303C6-7E1B-473E-A7AF-BE513FE6495B}"/>
              </a:ext>
            </a:extLst>
          </p:cNvPr>
          <p:cNvSpPr>
            <a:spLocks noGrp="1"/>
          </p:cNvSpPr>
          <p:nvPr>
            <p:ph type="body" sz="quarter" idx="10"/>
          </p:nvPr>
        </p:nvSpPr>
        <p:spPr>
          <a:xfrm>
            <a:off x="986368" y="1235242"/>
            <a:ext cx="9633506" cy="4715392"/>
          </a:xfrm>
        </p:spPr>
        <p:txBody>
          <a:bodyPr/>
          <a:lstStyle/>
          <a:p>
            <a:r>
              <a:rPr lang="sv-SE" sz="2000"/>
              <a:t>Syftet med delaktighet grundar sig i FN:s konvention om barns rättigheter </a:t>
            </a:r>
          </a:p>
          <a:p>
            <a:r>
              <a:rPr lang="sv-SE" sz="2000"/>
              <a:t>Barn och ungas åsikter ska tas tillvara i beslut som påverkar dem.</a:t>
            </a:r>
          </a:p>
          <a:p>
            <a:endParaRPr lang="sv-SE" sz="2000"/>
          </a:p>
          <a:p>
            <a:pPr>
              <a:spcAft>
                <a:spcPts val="600"/>
              </a:spcAft>
            </a:pPr>
            <a:r>
              <a:rPr lang="sv-SE" sz="2000"/>
              <a:t>Definition av delaktighet:</a:t>
            </a:r>
          </a:p>
          <a:p>
            <a:pPr marL="342900" indent="-342900">
              <a:spcAft>
                <a:spcPts val="600"/>
              </a:spcAft>
              <a:buAutoNum type="arabicParenR"/>
            </a:pPr>
            <a:r>
              <a:rPr lang="sv-SE" sz="2000"/>
              <a:t>Aktivt deltagande i aktiviteter</a:t>
            </a:r>
          </a:p>
          <a:p>
            <a:pPr marL="342900" indent="-342900">
              <a:buFont typeface="Arial" panose="020B0604020202020204" pitchFamily="34" charset="0"/>
              <a:buAutoNum type="arabicParenR"/>
            </a:pPr>
            <a:r>
              <a:rPr lang="sv-SE" sz="2000"/>
              <a:t>Deltagande i beslutsfattande</a:t>
            </a:r>
          </a:p>
          <a:p>
            <a:pPr marL="342900" indent="-342900">
              <a:buAutoNum type="arabicParenR"/>
            </a:pPr>
            <a:endParaRPr lang="sv-SE" sz="2000"/>
          </a:p>
          <a:p>
            <a:endParaRPr lang="sv-SE"/>
          </a:p>
          <a:p>
            <a:endParaRPr lang="sv-SE" i="1">
              <a:solidFill>
                <a:schemeClr val="accent1"/>
              </a:solidFill>
            </a:endParaRPr>
          </a:p>
          <a:p>
            <a:r>
              <a:rPr lang="sv-SE" i="1">
                <a:solidFill>
                  <a:schemeClr val="accent1"/>
                </a:solidFill>
              </a:rPr>
              <a:t>Om man frågar eleverna så definierar de delaktighet ”främst som att vara med”, ”att ha roligt tillsammans”, ”att vara självklar”, att förstå och kunna”. Dessutom framhåller eleverna att de vill vara med och påverka (Bergström och Holm 2005). </a:t>
            </a:r>
          </a:p>
          <a:p>
            <a:endParaRPr lang="sv-SE"/>
          </a:p>
          <a:p>
            <a:endParaRPr lang="sv-SE">
              <a:solidFill>
                <a:schemeClr val="accent1"/>
              </a:solidFill>
            </a:endParaRPr>
          </a:p>
          <a:p>
            <a:endParaRPr lang="sv-SE"/>
          </a:p>
        </p:txBody>
      </p:sp>
      <p:pic>
        <p:nvPicPr>
          <p:cNvPr id="5" name="Bildobjekt 4">
            <a:extLst>
              <a:ext uri="{FF2B5EF4-FFF2-40B4-BE49-F238E27FC236}">
                <a16:creationId xmlns:a16="http://schemas.microsoft.com/office/drawing/2014/main" id="{84296EC4-246A-4F02-82B1-06E63ADFE452}"/>
              </a:ext>
            </a:extLst>
          </p:cNvPr>
          <p:cNvPicPr>
            <a:picLocks noChangeAspect="1"/>
          </p:cNvPicPr>
          <p:nvPr/>
        </p:nvPicPr>
        <p:blipFill>
          <a:blip r:embed="rId3"/>
          <a:stretch>
            <a:fillRect/>
          </a:stretch>
        </p:blipFill>
        <p:spPr>
          <a:xfrm>
            <a:off x="6938682" y="2472598"/>
            <a:ext cx="2791236" cy="1953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878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ea typeface="ＭＳ Ｐゴシック"/>
              </a:rPr>
              <a:t>Dagens agenda 13.15-16.15</a:t>
            </a:r>
            <a:endParaRPr lang="sv-SE"/>
          </a:p>
        </p:txBody>
      </p:sp>
      <p:pic>
        <p:nvPicPr>
          <p:cNvPr id="10" name="Bildobjekt 9">
            <a:extLst>
              <a:ext uri="{FF2B5EF4-FFF2-40B4-BE49-F238E27FC236}">
                <a16:creationId xmlns:a16="http://schemas.microsoft.com/office/drawing/2014/main" id="{480058E8-FC11-4ACD-9D3F-EBAAF828D551}"/>
              </a:ext>
            </a:extLst>
          </p:cNvPr>
          <p:cNvPicPr>
            <a:picLocks noChangeAspect="1"/>
          </p:cNvPicPr>
          <p:nvPr/>
        </p:nvPicPr>
        <p:blipFill>
          <a:blip r:embed="rId3"/>
          <a:stretch>
            <a:fillRect/>
          </a:stretch>
        </p:blipFill>
        <p:spPr>
          <a:xfrm>
            <a:off x="0" y="-3033943"/>
            <a:ext cx="13860263" cy="13666299"/>
          </a:xfrm>
          <a:prstGeom prst="rect">
            <a:avLst/>
          </a:prstGeom>
        </p:spPr>
      </p:pic>
      <p:sp>
        <p:nvSpPr>
          <p:cNvPr id="3" name="Platshållare för text 2"/>
          <p:cNvSpPr>
            <a:spLocks noGrp="1"/>
          </p:cNvSpPr>
          <p:nvPr>
            <p:ph type="body" sz="quarter" idx="10"/>
          </p:nvPr>
        </p:nvSpPr>
        <p:spPr>
          <a:xfrm>
            <a:off x="1041787" y="1397872"/>
            <a:ext cx="3969797" cy="3953933"/>
          </a:xfrm>
        </p:spPr>
        <p:txBody>
          <a:bodyPr/>
          <a:lstStyle/>
          <a:p>
            <a:pPr marL="285750" indent="-285750">
              <a:buFont typeface="Arial" panose="020B0604020202020204" pitchFamily="34" charset="0"/>
              <a:buChar char="•"/>
            </a:pPr>
            <a:r>
              <a:rPr lang="sv-SE" sz="2000">
                <a:ea typeface="ＭＳ Ｐゴシック"/>
              </a:rPr>
              <a:t>Info och presentation</a:t>
            </a:r>
          </a:p>
          <a:p>
            <a:pPr marL="285750" indent="-285750">
              <a:buFont typeface="Arial" panose="020B0604020202020204" pitchFamily="34" charset="0"/>
              <a:buChar char="•"/>
            </a:pPr>
            <a:r>
              <a:rPr lang="sv-SE" sz="2000">
                <a:ea typeface="ＭＳ Ｐゴシック"/>
              </a:rPr>
              <a:t>Röster från förvaltningen</a:t>
            </a:r>
          </a:p>
          <a:p>
            <a:pPr marL="285750" indent="-285750">
              <a:buFont typeface="Arial" panose="020B0604020202020204" pitchFamily="34" charset="0"/>
              <a:buChar char="•"/>
            </a:pPr>
            <a:r>
              <a:rPr lang="sv-SE" sz="2000">
                <a:ea typeface="ＭＳ Ｐゴシック"/>
              </a:rPr>
              <a:t>Återkoppling 2018/2019</a:t>
            </a:r>
          </a:p>
          <a:p>
            <a:pPr marL="285750" indent="-285750">
              <a:buFont typeface="Arial" panose="020B0604020202020204" pitchFamily="34" charset="0"/>
              <a:buChar char="•"/>
            </a:pPr>
            <a:r>
              <a:rPr lang="sv-SE" sz="2000">
                <a:ea typeface="ＭＳ Ｐゴシック"/>
              </a:rPr>
              <a:t>Detta läsår</a:t>
            </a:r>
          </a:p>
          <a:p>
            <a:pPr marL="285750" indent="-285750">
              <a:buChar char="•"/>
            </a:pPr>
            <a:r>
              <a:rPr lang="sv-SE" sz="2000">
                <a:ea typeface="ＭＳ Ｐゴシック"/>
              </a:rPr>
              <a:t>Föredrag från Marie Triumf</a:t>
            </a:r>
            <a:br>
              <a:rPr lang="sv-SE" sz="2000">
                <a:ea typeface="ＭＳ Ｐゴシック"/>
              </a:rPr>
            </a:br>
            <a:r>
              <a:rPr lang="sv-SE" sz="2000">
                <a:ea typeface="ＭＳ Ｐゴシック"/>
              </a:rPr>
              <a:t>och gruppdiskussioner</a:t>
            </a:r>
            <a:br>
              <a:rPr lang="sv-SE" sz="2000">
                <a:ea typeface="ＭＳ Ｐゴシック"/>
              </a:rPr>
            </a:br>
            <a:r>
              <a:rPr lang="sv-SE" sz="2000">
                <a:ea typeface="ＭＳ Ｐゴシック"/>
              </a:rPr>
              <a:t>kring Hälsa för lärande – lärande för hälsa</a:t>
            </a:r>
          </a:p>
          <a:p>
            <a:pPr marL="285750" indent="-285750">
              <a:buChar char="•"/>
            </a:pPr>
            <a:r>
              <a:rPr lang="sv-SE" sz="2000">
                <a:ea typeface="ＭＳ Ｐゴシック"/>
              </a:rPr>
              <a:t>Att ta med till nästa tillfälle</a:t>
            </a:r>
          </a:p>
        </p:txBody>
      </p:sp>
      <p:pic>
        <p:nvPicPr>
          <p:cNvPr id="6" name="Bildobjekt 5">
            <a:extLst>
              <a:ext uri="{FF2B5EF4-FFF2-40B4-BE49-F238E27FC236}">
                <a16:creationId xmlns:a16="http://schemas.microsoft.com/office/drawing/2014/main" id="{9130816E-8D0C-4896-B981-3BD7A85025BE}"/>
              </a:ext>
            </a:extLst>
          </p:cNvPr>
          <p:cNvPicPr>
            <a:picLocks noChangeAspect="1"/>
          </p:cNvPicPr>
          <p:nvPr/>
        </p:nvPicPr>
        <p:blipFill>
          <a:blip r:embed="rId4"/>
          <a:stretch>
            <a:fillRect/>
          </a:stretch>
        </p:blipFill>
        <p:spPr>
          <a:xfrm>
            <a:off x="1523490" y="4758446"/>
            <a:ext cx="1022618" cy="1186719"/>
          </a:xfrm>
          <a:prstGeom prst="rect">
            <a:avLst/>
          </a:prstGeom>
        </p:spPr>
      </p:pic>
      <p:sp>
        <p:nvSpPr>
          <p:cNvPr id="7" name="textruta 6">
            <a:extLst>
              <a:ext uri="{FF2B5EF4-FFF2-40B4-BE49-F238E27FC236}">
                <a16:creationId xmlns:a16="http://schemas.microsoft.com/office/drawing/2014/main" id="{67DBED9A-6592-40E7-9BF5-EBF5DBEC82D8}"/>
              </a:ext>
            </a:extLst>
          </p:cNvPr>
          <p:cNvSpPr txBox="1"/>
          <p:nvPr/>
        </p:nvSpPr>
        <p:spPr>
          <a:xfrm>
            <a:off x="2538482" y="5151750"/>
            <a:ext cx="2181952" cy="400110"/>
          </a:xfrm>
          <a:prstGeom prst="rect">
            <a:avLst/>
          </a:prstGeom>
          <a:noFill/>
        </p:spPr>
        <p:txBody>
          <a:bodyPr wrap="square" rtlCol="0">
            <a:spAutoFit/>
          </a:bodyPr>
          <a:lstStyle/>
          <a:p>
            <a:r>
              <a:rPr lang="sv-SE" sz="2000">
                <a:ea typeface="ＭＳ Ｐゴシック"/>
              </a:rPr>
              <a:t>Fika: 14.30-15.00</a:t>
            </a:r>
          </a:p>
        </p:txBody>
      </p:sp>
    </p:spTree>
    <p:extLst>
      <p:ext uri="{BB962C8B-B14F-4D97-AF65-F5344CB8AC3E}">
        <p14:creationId xmlns:p14="http://schemas.microsoft.com/office/powerpoint/2010/main" val="1548143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1FCF3CE-090C-42A9-95AB-47675F8DF342}"/>
              </a:ext>
            </a:extLst>
          </p:cNvPr>
          <p:cNvPicPr>
            <a:picLocks noChangeAspect="1"/>
          </p:cNvPicPr>
          <p:nvPr/>
        </p:nvPicPr>
        <p:blipFill>
          <a:blip r:embed="rId3"/>
          <a:stretch>
            <a:fillRect/>
          </a:stretch>
        </p:blipFill>
        <p:spPr>
          <a:xfrm>
            <a:off x="2372195" y="975945"/>
            <a:ext cx="6411229" cy="578855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Rubrik 1">
            <a:extLst>
              <a:ext uri="{FF2B5EF4-FFF2-40B4-BE49-F238E27FC236}">
                <a16:creationId xmlns:a16="http://schemas.microsoft.com/office/drawing/2014/main" id="{FDC68441-B00C-46AA-9351-1624D9A35460}"/>
              </a:ext>
            </a:extLst>
          </p:cNvPr>
          <p:cNvSpPr>
            <a:spLocks noGrp="1"/>
          </p:cNvSpPr>
          <p:nvPr>
            <p:ph type="title"/>
          </p:nvPr>
        </p:nvSpPr>
        <p:spPr/>
        <p:txBody>
          <a:bodyPr/>
          <a:lstStyle/>
          <a:p>
            <a:r>
              <a:rPr lang="sv-SE">
                <a:ea typeface="ＭＳ Ｐゴシック"/>
              </a:rPr>
              <a:t>Delaktighetsmodellen </a:t>
            </a:r>
            <a:endParaRPr lang="sv-SE"/>
          </a:p>
        </p:txBody>
      </p:sp>
    </p:spTree>
    <p:extLst>
      <p:ext uri="{BB962C8B-B14F-4D97-AF65-F5344CB8AC3E}">
        <p14:creationId xmlns:p14="http://schemas.microsoft.com/office/powerpoint/2010/main" val="2962860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a:ea typeface="ＭＳ Ｐゴシック"/>
              </a:rPr>
              <a:t>Att diskutera</a:t>
            </a:r>
          </a:p>
        </p:txBody>
      </p:sp>
      <p:sp>
        <p:nvSpPr>
          <p:cNvPr id="3" name="Platshållare för text 2"/>
          <p:cNvSpPr>
            <a:spLocks noGrp="1"/>
          </p:cNvSpPr>
          <p:nvPr>
            <p:ph type="body" sz="quarter" idx="10"/>
          </p:nvPr>
        </p:nvSpPr>
        <p:spPr>
          <a:xfrm>
            <a:off x="995160" y="1313171"/>
            <a:ext cx="9374717" cy="1602482"/>
          </a:xfrm>
        </p:spPr>
        <p:txBody>
          <a:bodyPr/>
          <a:lstStyle/>
          <a:p>
            <a:r>
              <a:rPr lang="sv-SE" sz="2800">
                <a:ea typeface="ＭＳ Ｐゴシック"/>
              </a:rPr>
              <a:t>Hur kan ni arbeta för att eleverna ska uppleva större delaktighet och engagemang? Ge konkreta exempel och ta stöd av delaktighetsmodellen.</a:t>
            </a:r>
            <a:endParaRPr lang="sv-SE"/>
          </a:p>
          <a:p>
            <a:endParaRPr lang="sv-SE"/>
          </a:p>
          <a:p>
            <a:endParaRPr lang="sv-SE"/>
          </a:p>
          <a:p>
            <a:endParaRPr lang="sv-SE"/>
          </a:p>
        </p:txBody>
      </p:sp>
      <p:grpSp>
        <p:nvGrpSpPr>
          <p:cNvPr id="7" name="Grupp 6">
            <a:extLst>
              <a:ext uri="{FF2B5EF4-FFF2-40B4-BE49-F238E27FC236}">
                <a16:creationId xmlns:a16="http://schemas.microsoft.com/office/drawing/2014/main" id="{DD304530-64C8-4D42-B39A-C04F6E300F8F}"/>
              </a:ext>
            </a:extLst>
          </p:cNvPr>
          <p:cNvGrpSpPr/>
          <p:nvPr/>
        </p:nvGrpSpPr>
        <p:grpSpPr>
          <a:xfrm>
            <a:off x="1119036" y="4807556"/>
            <a:ext cx="7451913" cy="1044423"/>
            <a:chOff x="1119036" y="4807556"/>
            <a:chExt cx="7451913" cy="1044423"/>
          </a:xfrm>
        </p:grpSpPr>
        <p:pic>
          <p:nvPicPr>
            <p:cNvPr id="8" name="Bildobjekt 7">
              <a:extLst>
                <a:ext uri="{FF2B5EF4-FFF2-40B4-BE49-F238E27FC236}">
                  <a16:creationId xmlns:a16="http://schemas.microsoft.com/office/drawing/2014/main" id="{9EE61DCF-AB82-44D7-B4B2-538E1FBF6B61}"/>
                </a:ext>
              </a:extLst>
            </p:cNvPr>
            <p:cNvPicPr>
              <a:picLocks noChangeAspect="1"/>
            </p:cNvPicPr>
            <p:nvPr/>
          </p:nvPicPr>
          <p:blipFill>
            <a:blip r:embed="rId3"/>
            <a:stretch>
              <a:fillRect/>
            </a:stretch>
          </p:blipFill>
          <p:spPr>
            <a:xfrm rot="21234189">
              <a:off x="1119036" y="4881121"/>
              <a:ext cx="677801" cy="677801"/>
            </a:xfrm>
            <a:prstGeom prst="rect">
              <a:avLst/>
            </a:prstGeom>
          </p:spPr>
        </p:pic>
        <p:pic>
          <p:nvPicPr>
            <p:cNvPr id="9" name="Bildobjekt 8">
              <a:extLst>
                <a:ext uri="{FF2B5EF4-FFF2-40B4-BE49-F238E27FC236}">
                  <a16:creationId xmlns:a16="http://schemas.microsoft.com/office/drawing/2014/main" id="{CC4FFBAD-08DA-4DA1-BD71-2A354D95D4CA}"/>
                </a:ext>
              </a:extLst>
            </p:cNvPr>
            <p:cNvPicPr>
              <a:picLocks noChangeAspect="1"/>
            </p:cNvPicPr>
            <p:nvPr/>
          </p:nvPicPr>
          <p:blipFill>
            <a:blip r:embed="rId4"/>
            <a:stretch>
              <a:fillRect/>
            </a:stretch>
          </p:blipFill>
          <p:spPr>
            <a:xfrm>
              <a:off x="7526526" y="4807556"/>
              <a:ext cx="1044423" cy="1044423"/>
            </a:xfrm>
            <a:prstGeom prst="rect">
              <a:avLst/>
            </a:prstGeom>
          </p:spPr>
        </p:pic>
        <p:sp>
          <p:nvSpPr>
            <p:cNvPr id="11" name="Platshållare för text 2">
              <a:extLst>
                <a:ext uri="{FF2B5EF4-FFF2-40B4-BE49-F238E27FC236}">
                  <a16:creationId xmlns:a16="http://schemas.microsoft.com/office/drawing/2014/main" id="{6E1F704B-6BB4-4FA2-850C-578B71477AE6}"/>
                </a:ext>
              </a:extLst>
            </p:cNvPr>
            <p:cNvSpPr txBox="1">
              <a:spLocks/>
            </p:cNvSpPr>
            <p:nvPr/>
          </p:nvSpPr>
          <p:spPr bwMode="auto">
            <a:xfrm>
              <a:off x="1674301" y="5142317"/>
              <a:ext cx="5852225" cy="45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609570" rtl="0" eaLnBrk="1" fontAlgn="base" hangingPunct="1">
                <a:lnSpc>
                  <a:spcPct val="110000"/>
                </a:lnSpc>
                <a:spcBef>
                  <a:spcPct val="20000"/>
                </a:spcBef>
                <a:spcAft>
                  <a:spcPct val="0"/>
                </a:spcAft>
                <a:buFont typeface="Arial" panose="020B0604020202020204" pitchFamily="34" charset="0"/>
                <a:buNone/>
                <a:defRPr sz="1800" kern="1200">
                  <a:solidFill>
                    <a:schemeClr val="tx1"/>
                  </a:solidFill>
                  <a:latin typeface="+mn-lt"/>
                  <a:ea typeface="ＭＳ Ｐゴシック" charset="0"/>
                  <a:cs typeface="ＭＳ Ｐゴシック" charset="0"/>
                </a:defRPr>
              </a:lvl1pPr>
              <a:lvl2pPr marL="609570" indent="0" algn="l" defTabSz="609570" rtl="0" eaLnBrk="1" fontAlgn="base" hangingPunct="1">
                <a:lnSpc>
                  <a:spcPct val="110000"/>
                </a:lnSpc>
                <a:spcBef>
                  <a:spcPct val="20000"/>
                </a:spcBef>
                <a:spcAft>
                  <a:spcPct val="0"/>
                </a:spcAft>
                <a:buFont typeface="Arial" panose="020B0604020202020204" pitchFamily="34" charset="0"/>
                <a:buNone/>
                <a:defRPr sz="1600" kern="1200">
                  <a:solidFill>
                    <a:schemeClr val="tx1"/>
                  </a:solidFill>
                  <a:latin typeface="+mn-lt"/>
                  <a:ea typeface="ＭＳ Ｐゴシック" charset="0"/>
                  <a:cs typeface="+mn-cs"/>
                </a:defRPr>
              </a:lvl2pPr>
              <a:lvl3pPr marL="1219140" indent="0" algn="l" defTabSz="609570" rtl="0" eaLnBrk="1" fontAlgn="base" hangingPunct="1">
                <a:lnSpc>
                  <a:spcPct val="110000"/>
                </a:lnSpc>
                <a:spcBef>
                  <a:spcPct val="20000"/>
                </a:spcBef>
                <a:spcAft>
                  <a:spcPct val="0"/>
                </a:spcAft>
                <a:buFont typeface="Arial" panose="020B0604020202020204" pitchFamily="34" charset="0"/>
                <a:buNone/>
                <a:defRPr sz="1400" kern="1200">
                  <a:solidFill>
                    <a:schemeClr val="tx1"/>
                  </a:solidFill>
                  <a:latin typeface="+mn-lt"/>
                  <a:ea typeface="ＭＳ Ｐゴシック" charset="0"/>
                  <a:cs typeface="+mn-cs"/>
                </a:defRPr>
              </a:lvl3pPr>
              <a:lvl4pPr marL="1828709" indent="0" algn="l" defTabSz="609570" rtl="0" eaLnBrk="1" fontAlgn="base" hangingPunct="1">
                <a:lnSpc>
                  <a:spcPct val="110000"/>
                </a:lnSpc>
                <a:spcBef>
                  <a:spcPct val="20000"/>
                </a:spcBef>
                <a:spcAft>
                  <a:spcPct val="0"/>
                </a:spcAft>
                <a:buFont typeface="Arial" panose="020B0604020202020204" pitchFamily="34" charset="0"/>
                <a:buNone/>
                <a:defRPr sz="1200" kern="1200">
                  <a:solidFill>
                    <a:schemeClr val="tx1"/>
                  </a:solidFill>
                  <a:latin typeface="+mn-lt"/>
                  <a:ea typeface="ＭＳ Ｐゴシック" charset="0"/>
                  <a:cs typeface="+mn-cs"/>
                </a:defRPr>
              </a:lvl4pPr>
              <a:lvl5pPr marL="2438278" indent="0" algn="l" defTabSz="609570" rtl="0" eaLnBrk="1" fontAlgn="base" hangingPunct="1">
                <a:lnSpc>
                  <a:spcPct val="110000"/>
                </a:lnSpc>
                <a:spcBef>
                  <a:spcPct val="20000"/>
                </a:spcBef>
                <a:spcAft>
                  <a:spcPct val="0"/>
                </a:spcAft>
                <a:buFont typeface="Arial" panose="020B0604020202020204" pitchFamily="34" charset="0"/>
                <a:buNone/>
                <a:defRPr sz="1200" kern="1200">
                  <a:solidFill>
                    <a:schemeClr val="tx1"/>
                  </a:solidFill>
                  <a:latin typeface="+mn-lt"/>
                  <a:ea typeface="ＭＳ Ｐゴシック" charset="0"/>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sv-SE" sz="2400" b="1">
                  <a:ea typeface="ＭＳ Ｐゴシック"/>
                </a:rPr>
                <a:t>Skriv anteckningar i er kanal i teamet.</a:t>
              </a:r>
              <a:endParaRPr lang="sv-SE"/>
            </a:p>
            <a:p>
              <a:endParaRPr lang="sv-SE"/>
            </a:p>
          </p:txBody>
        </p:sp>
      </p:grpSp>
    </p:spTree>
    <p:extLst>
      <p:ext uri="{BB962C8B-B14F-4D97-AF65-F5344CB8AC3E}">
        <p14:creationId xmlns:p14="http://schemas.microsoft.com/office/powerpoint/2010/main" val="916578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A520CF-BD1B-4067-838C-050591146CCF}"/>
              </a:ext>
            </a:extLst>
          </p:cNvPr>
          <p:cNvSpPr>
            <a:spLocks noGrp="1"/>
          </p:cNvSpPr>
          <p:nvPr>
            <p:ph type="title"/>
          </p:nvPr>
        </p:nvSpPr>
        <p:spPr/>
        <p:txBody>
          <a:bodyPr/>
          <a:lstStyle/>
          <a:p>
            <a:r>
              <a:rPr lang="sv-SE"/>
              <a:t>3. Lärmiljöer</a:t>
            </a:r>
          </a:p>
        </p:txBody>
      </p:sp>
      <p:sp>
        <p:nvSpPr>
          <p:cNvPr id="3" name="Platshållare för text 2">
            <a:extLst>
              <a:ext uri="{FF2B5EF4-FFF2-40B4-BE49-F238E27FC236}">
                <a16:creationId xmlns:a16="http://schemas.microsoft.com/office/drawing/2014/main" id="{339D7FCD-0CD3-4EEC-81B4-7EFF2288DE2E}"/>
              </a:ext>
            </a:extLst>
          </p:cNvPr>
          <p:cNvSpPr>
            <a:spLocks noGrp="1"/>
          </p:cNvSpPr>
          <p:nvPr>
            <p:ph type="body" sz="quarter" idx="10"/>
          </p:nvPr>
        </p:nvSpPr>
        <p:spPr>
          <a:xfrm>
            <a:off x="816551" y="1349709"/>
            <a:ext cx="9374717" cy="3953933"/>
          </a:xfrm>
        </p:spPr>
        <p:txBody>
          <a:bodyPr/>
          <a:lstStyle/>
          <a:p>
            <a:r>
              <a:rPr lang="sv-SE" sz="2800" b="1"/>
              <a:t>Skolans förutsättningar </a:t>
            </a:r>
          </a:p>
          <a:p>
            <a:pPr marL="457200" indent="-457200">
              <a:buFont typeface="Arial" panose="020B0604020202020204" pitchFamily="34" charset="0"/>
              <a:buChar char="•"/>
            </a:pPr>
            <a:r>
              <a:rPr lang="sv-SE" sz="2400"/>
              <a:t>Skolans miljö och omgivning </a:t>
            </a:r>
          </a:p>
          <a:p>
            <a:pPr marL="457200" indent="-457200">
              <a:buFont typeface="Arial" panose="020B0604020202020204" pitchFamily="34" charset="0"/>
              <a:buChar char="•"/>
            </a:pPr>
            <a:r>
              <a:rPr lang="sv-SE" sz="2400"/>
              <a:t>Skolans ämnen och organisation </a:t>
            </a:r>
          </a:p>
          <a:p>
            <a:pPr marL="457200" indent="-457200">
              <a:buFont typeface="Arial" panose="020B0604020202020204" pitchFamily="34" charset="0"/>
              <a:buChar char="•"/>
            </a:pPr>
            <a:r>
              <a:rPr lang="sv-SE" sz="2400"/>
              <a:t>Scheman och gruppstorlek </a:t>
            </a:r>
          </a:p>
          <a:p>
            <a:pPr marL="457200" indent="-457200">
              <a:buFont typeface="Arial" panose="020B0604020202020204" pitchFamily="34" charset="0"/>
              <a:buChar char="•"/>
            </a:pPr>
            <a:r>
              <a:rPr lang="sv-SE" sz="2400"/>
              <a:t>Personal och elevsammansättning </a:t>
            </a:r>
          </a:p>
          <a:p>
            <a:pPr marL="457200" indent="-457200">
              <a:buFont typeface="Arial" panose="020B0604020202020204" pitchFamily="34" charset="0"/>
              <a:buChar char="•"/>
            </a:pPr>
            <a:r>
              <a:rPr lang="sv-SE" sz="2400"/>
              <a:t>Regler, stödfunktioner, elevhälsa </a:t>
            </a:r>
          </a:p>
        </p:txBody>
      </p:sp>
      <p:pic>
        <p:nvPicPr>
          <p:cNvPr id="5" name="Bildobjekt 4" descr="En bild som visar text&#10;&#10;Beskrivning genererad med hög exakthet">
            <a:extLst>
              <a:ext uri="{FF2B5EF4-FFF2-40B4-BE49-F238E27FC236}">
                <a16:creationId xmlns:a16="http://schemas.microsoft.com/office/drawing/2014/main" id="{A5C3B386-6EB7-4358-8470-5045A107FA11}"/>
              </a:ext>
            </a:extLst>
          </p:cNvPr>
          <p:cNvPicPr>
            <a:picLocks noChangeAspect="1"/>
          </p:cNvPicPr>
          <p:nvPr/>
        </p:nvPicPr>
        <p:blipFill>
          <a:blip r:embed="rId3"/>
          <a:stretch>
            <a:fillRect/>
          </a:stretch>
        </p:blipFill>
        <p:spPr>
          <a:xfrm>
            <a:off x="6905918" y="1554358"/>
            <a:ext cx="3482828" cy="22141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079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1BF9E6-BCB6-4E56-A2E0-E51592DA66E7}"/>
              </a:ext>
            </a:extLst>
          </p:cNvPr>
          <p:cNvSpPr>
            <a:spLocks noGrp="1"/>
          </p:cNvSpPr>
          <p:nvPr>
            <p:ph type="title"/>
          </p:nvPr>
        </p:nvSpPr>
        <p:spPr/>
        <p:txBody>
          <a:bodyPr/>
          <a:lstStyle/>
          <a:p>
            <a:r>
              <a:rPr lang="sv-SE">
                <a:ea typeface="ＭＳ Ｐゴシック"/>
              </a:rPr>
              <a:t> Lärmiljöer – vad menas? </a:t>
            </a:r>
            <a:endParaRPr lang="sv-SE"/>
          </a:p>
        </p:txBody>
      </p:sp>
      <p:grpSp>
        <p:nvGrpSpPr>
          <p:cNvPr id="7" name="Grupp 6">
            <a:extLst>
              <a:ext uri="{FF2B5EF4-FFF2-40B4-BE49-F238E27FC236}">
                <a16:creationId xmlns:a16="http://schemas.microsoft.com/office/drawing/2014/main" id="{02606F5A-7157-4B71-87A6-2D7170CEFB47}"/>
              </a:ext>
            </a:extLst>
          </p:cNvPr>
          <p:cNvGrpSpPr/>
          <p:nvPr/>
        </p:nvGrpSpPr>
        <p:grpSpPr>
          <a:xfrm>
            <a:off x="687945" y="2002763"/>
            <a:ext cx="10039023" cy="2852473"/>
            <a:chOff x="915317" y="1943516"/>
            <a:chExt cx="9539323" cy="2585358"/>
          </a:xfrm>
        </p:grpSpPr>
        <p:pic>
          <p:nvPicPr>
            <p:cNvPr id="5" name="Bildobjekt 4">
              <a:extLst>
                <a:ext uri="{FF2B5EF4-FFF2-40B4-BE49-F238E27FC236}">
                  <a16:creationId xmlns:a16="http://schemas.microsoft.com/office/drawing/2014/main" id="{C7043C69-A56F-4405-B8A5-28142FA61337}"/>
                </a:ext>
              </a:extLst>
            </p:cNvPr>
            <p:cNvPicPr>
              <a:picLocks noChangeAspect="1"/>
            </p:cNvPicPr>
            <p:nvPr/>
          </p:nvPicPr>
          <p:blipFill>
            <a:blip r:embed="rId3"/>
            <a:stretch>
              <a:fillRect/>
            </a:stretch>
          </p:blipFill>
          <p:spPr>
            <a:xfrm>
              <a:off x="915317" y="1943516"/>
              <a:ext cx="2926080" cy="1950720"/>
            </a:xfrm>
            <a:prstGeom prst="rect">
              <a:avLst/>
            </a:prstGeom>
            <a:ln>
              <a:noFill/>
            </a:ln>
            <a:effectLst>
              <a:outerShdw blurRad="292100" dist="139700" dir="2700000" algn="tl" rotWithShape="0">
                <a:srgbClr val="333333">
                  <a:alpha val="65000"/>
                </a:srgbClr>
              </a:outerShdw>
            </a:effectLst>
          </p:spPr>
        </p:pic>
        <p:pic>
          <p:nvPicPr>
            <p:cNvPr id="9" name="Bildobjekt 8">
              <a:extLst>
                <a:ext uri="{FF2B5EF4-FFF2-40B4-BE49-F238E27FC236}">
                  <a16:creationId xmlns:a16="http://schemas.microsoft.com/office/drawing/2014/main" id="{AB709B27-11C6-41BB-BCCF-6D54AC442ACA}"/>
                </a:ext>
              </a:extLst>
            </p:cNvPr>
            <p:cNvPicPr>
              <a:picLocks noChangeAspect="1"/>
            </p:cNvPicPr>
            <p:nvPr/>
          </p:nvPicPr>
          <p:blipFill>
            <a:blip r:embed="rId4"/>
            <a:stretch>
              <a:fillRect/>
            </a:stretch>
          </p:blipFill>
          <p:spPr>
            <a:xfrm>
              <a:off x="4285512" y="1943516"/>
              <a:ext cx="2926080" cy="1950720"/>
            </a:xfrm>
            <a:prstGeom prst="rect">
              <a:avLst/>
            </a:prstGeom>
            <a:ln>
              <a:noFill/>
            </a:ln>
            <a:effectLst>
              <a:outerShdw blurRad="292100" dist="139700" dir="2700000" algn="tl" rotWithShape="0">
                <a:srgbClr val="333333">
                  <a:alpha val="65000"/>
                </a:srgbClr>
              </a:outerShdw>
            </a:effectLst>
          </p:spPr>
        </p:pic>
        <p:pic>
          <p:nvPicPr>
            <p:cNvPr id="11" name="Bildobjekt 10">
              <a:extLst>
                <a:ext uri="{FF2B5EF4-FFF2-40B4-BE49-F238E27FC236}">
                  <a16:creationId xmlns:a16="http://schemas.microsoft.com/office/drawing/2014/main" id="{16D50CF7-38D0-489A-AABC-56ED1309CFC6}"/>
                </a:ext>
              </a:extLst>
            </p:cNvPr>
            <p:cNvPicPr>
              <a:picLocks noChangeAspect="1"/>
            </p:cNvPicPr>
            <p:nvPr/>
          </p:nvPicPr>
          <p:blipFill>
            <a:blip r:embed="rId5"/>
            <a:stretch>
              <a:fillRect/>
            </a:stretch>
          </p:blipFill>
          <p:spPr>
            <a:xfrm>
              <a:off x="7528560" y="1943517"/>
              <a:ext cx="2926080" cy="1950719"/>
            </a:xfrm>
            <a:prstGeom prst="rect">
              <a:avLst/>
            </a:prstGeom>
            <a:ln>
              <a:noFill/>
            </a:ln>
            <a:effectLst>
              <a:outerShdw blurRad="292100" dist="139700" dir="2700000" algn="tl" rotWithShape="0">
                <a:srgbClr val="333333">
                  <a:alpha val="65000"/>
                </a:srgbClr>
              </a:outerShdw>
            </a:effectLst>
          </p:spPr>
        </p:pic>
        <p:sp>
          <p:nvSpPr>
            <p:cNvPr id="4" name="textruta 3">
              <a:extLst>
                <a:ext uri="{FF2B5EF4-FFF2-40B4-BE49-F238E27FC236}">
                  <a16:creationId xmlns:a16="http://schemas.microsoft.com/office/drawing/2014/main" id="{4D1C5680-F2D4-4739-8D0A-5A5663EBFEFE}"/>
                </a:ext>
              </a:extLst>
            </p:cNvPr>
            <p:cNvSpPr txBox="1"/>
            <p:nvPr/>
          </p:nvSpPr>
          <p:spPr>
            <a:xfrm>
              <a:off x="1983503" y="4159542"/>
              <a:ext cx="789708" cy="369332"/>
            </a:xfrm>
            <a:prstGeom prst="rect">
              <a:avLst/>
            </a:prstGeom>
            <a:noFill/>
          </p:spPr>
          <p:txBody>
            <a:bodyPr wrap="square" rtlCol="0">
              <a:spAutoFit/>
            </a:bodyPr>
            <a:lstStyle/>
            <a:p>
              <a:r>
                <a:rPr lang="sv-SE" sz="2000"/>
                <a:t>Fysisk</a:t>
              </a:r>
              <a:endParaRPr lang="sv-SE"/>
            </a:p>
          </p:txBody>
        </p:sp>
        <p:sp>
          <p:nvSpPr>
            <p:cNvPr id="8" name="textruta 7">
              <a:extLst>
                <a:ext uri="{FF2B5EF4-FFF2-40B4-BE49-F238E27FC236}">
                  <a16:creationId xmlns:a16="http://schemas.microsoft.com/office/drawing/2014/main" id="{227E473F-6EEB-44FF-B20F-242D9F76CF91}"/>
                </a:ext>
              </a:extLst>
            </p:cNvPr>
            <p:cNvSpPr txBox="1"/>
            <p:nvPr/>
          </p:nvSpPr>
          <p:spPr>
            <a:xfrm>
              <a:off x="8215745" y="4159542"/>
              <a:ext cx="1551709" cy="369332"/>
            </a:xfrm>
            <a:prstGeom prst="rect">
              <a:avLst/>
            </a:prstGeom>
            <a:noFill/>
          </p:spPr>
          <p:txBody>
            <a:bodyPr wrap="square" rtlCol="0">
              <a:spAutoFit/>
            </a:bodyPr>
            <a:lstStyle/>
            <a:p>
              <a:r>
                <a:rPr lang="sv-SE" sz="2000"/>
                <a:t>Pedagogisk</a:t>
              </a:r>
              <a:endParaRPr lang="sv-SE"/>
            </a:p>
          </p:txBody>
        </p:sp>
        <p:sp>
          <p:nvSpPr>
            <p:cNvPr id="10" name="textruta 9">
              <a:extLst>
                <a:ext uri="{FF2B5EF4-FFF2-40B4-BE49-F238E27FC236}">
                  <a16:creationId xmlns:a16="http://schemas.microsoft.com/office/drawing/2014/main" id="{09B68CC4-3D75-48EE-9C73-29B4FDD062C1}"/>
                </a:ext>
              </a:extLst>
            </p:cNvPr>
            <p:cNvSpPr txBox="1"/>
            <p:nvPr/>
          </p:nvSpPr>
          <p:spPr>
            <a:xfrm>
              <a:off x="5256716" y="4159542"/>
              <a:ext cx="983672" cy="369332"/>
            </a:xfrm>
            <a:prstGeom prst="rect">
              <a:avLst/>
            </a:prstGeom>
            <a:noFill/>
          </p:spPr>
          <p:txBody>
            <a:bodyPr wrap="square" rtlCol="0">
              <a:spAutoFit/>
            </a:bodyPr>
            <a:lstStyle/>
            <a:p>
              <a:r>
                <a:rPr lang="sv-SE" sz="2000"/>
                <a:t>Social</a:t>
              </a:r>
              <a:endParaRPr lang="sv-SE"/>
            </a:p>
          </p:txBody>
        </p:sp>
      </p:grpSp>
    </p:spTree>
    <p:extLst>
      <p:ext uri="{BB962C8B-B14F-4D97-AF65-F5344CB8AC3E}">
        <p14:creationId xmlns:p14="http://schemas.microsoft.com/office/powerpoint/2010/main" val="1056250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7C2B94-9A40-4E8F-A1FF-F6E667572009}"/>
              </a:ext>
            </a:extLst>
          </p:cNvPr>
          <p:cNvSpPr>
            <a:spLocks noGrp="1"/>
          </p:cNvSpPr>
          <p:nvPr>
            <p:ph type="title"/>
          </p:nvPr>
        </p:nvSpPr>
        <p:spPr/>
        <p:txBody>
          <a:bodyPr/>
          <a:lstStyle/>
          <a:p>
            <a:r>
              <a:rPr lang="sv-SE">
                <a:ea typeface="ＭＳ Ｐゴシック"/>
              </a:rPr>
              <a:t>SPSM </a:t>
            </a:r>
            <a:r>
              <a:rPr lang="sv-SE">
                <a:ea typeface="+mj-lt"/>
                <a:cs typeface="+mj-lt"/>
              </a:rPr>
              <a:t>– </a:t>
            </a:r>
            <a:r>
              <a:rPr lang="sv-SE">
                <a:ea typeface="ＭＳ Ｐゴシック"/>
              </a:rPr>
              <a:t>tillgänglighetsmodell </a:t>
            </a:r>
            <a:endParaRPr lang="sv-SE"/>
          </a:p>
        </p:txBody>
      </p:sp>
      <p:sp>
        <p:nvSpPr>
          <p:cNvPr id="3" name="Platshållare för text 2">
            <a:extLst>
              <a:ext uri="{FF2B5EF4-FFF2-40B4-BE49-F238E27FC236}">
                <a16:creationId xmlns:a16="http://schemas.microsoft.com/office/drawing/2014/main" id="{F54E6122-28DB-46CF-862B-4AA84E343823}"/>
              </a:ext>
            </a:extLst>
          </p:cNvPr>
          <p:cNvSpPr>
            <a:spLocks noGrp="1"/>
          </p:cNvSpPr>
          <p:nvPr>
            <p:ph type="body" sz="quarter" idx="10"/>
          </p:nvPr>
        </p:nvSpPr>
        <p:spPr>
          <a:xfrm>
            <a:off x="986368" y="977705"/>
            <a:ext cx="9374717" cy="4761914"/>
          </a:xfrm>
        </p:spPr>
        <p:txBody>
          <a:bodyPr/>
          <a:lstStyle/>
          <a:p>
            <a:endParaRPr lang="sv-SE"/>
          </a:p>
          <a:p>
            <a:endParaRPr lang="sv-SE"/>
          </a:p>
          <a:p>
            <a:endParaRPr lang="sv-SE"/>
          </a:p>
          <a:p>
            <a:endParaRPr lang="sv-SE"/>
          </a:p>
          <a:p>
            <a:endParaRPr lang="sv-SE"/>
          </a:p>
          <a:p>
            <a:endParaRPr lang="sv-SE"/>
          </a:p>
          <a:p>
            <a:endParaRPr lang="sv-SE"/>
          </a:p>
          <a:p>
            <a:endParaRPr lang="sv-SE"/>
          </a:p>
          <a:p>
            <a:endParaRPr lang="sv-SE"/>
          </a:p>
          <a:p>
            <a:endParaRPr lang="sv-SE"/>
          </a:p>
          <a:p>
            <a:endParaRPr lang="sv-SE"/>
          </a:p>
          <a:p>
            <a:endParaRPr lang="sv-SE"/>
          </a:p>
        </p:txBody>
      </p:sp>
      <p:pic>
        <p:nvPicPr>
          <p:cNvPr id="5" name="Bildobjekt 4">
            <a:extLst>
              <a:ext uri="{FF2B5EF4-FFF2-40B4-BE49-F238E27FC236}">
                <a16:creationId xmlns:a16="http://schemas.microsoft.com/office/drawing/2014/main" id="{DA3A41BC-25FC-490F-B330-2AA16EB4BA0E}"/>
              </a:ext>
            </a:extLst>
          </p:cNvPr>
          <p:cNvPicPr>
            <a:picLocks noChangeAspect="1"/>
          </p:cNvPicPr>
          <p:nvPr/>
        </p:nvPicPr>
        <p:blipFill>
          <a:blip r:embed="rId3"/>
          <a:stretch>
            <a:fillRect/>
          </a:stretch>
        </p:blipFill>
        <p:spPr>
          <a:xfrm>
            <a:off x="2298832" y="1192449"/>
            <a:ext cx="7594335" cy="4473102"/>
          </a:xfrm>
          <a:prstGeom prst="rect">
            <a:avLst/>
          </a:prstGeom>
        </p:spPr>
      </p:pic>
    </p:spTree>
    <p:extLst>
      <p:ext uri="{BB962C8B-B14F-4D97-AF65-F5344CB8AC3E}">
        <p14:creationId xmlns:p14="http://schemas.microsoft.com/office/powerpoint/2010/main" val="858030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68F735-FD90-4180-BC27-1F4633DEBEB5}"/>
              </a:ext>
            </a:extLst>
          </p:cNvPr>
          <p:cNvSpPr>
            <a:spLocks noGrp="1"/>
          </p:cNvSpPr>
          <p:nvPr>
            <p:ph type="title"/>
          </p:nvPr>
        </p:nvSpPr>
        <p:spPr/>
        <p:txBody>
          <a:bodyPr/>
          <a:lstStyle/>
          <a:p>
            <a:r>
              <a:rPr lang="sv-SE">
                <a:ea typeface="ＭＳ Ｐゴシック"/>
              </a:rPr>
              <a:t>Social lärmiljö</a:t>
            </a:r>
          </a:p>
        </p:txBody>
      </p:sp>
      <p:sp>
        <p:nvSpPr>
          <p:cNvPr id="5" name="textruta 4">
            <a:extLst>
              <a:ext uri="{FF2B5EF4-FFF2-40B4-BE49-F238E27FC236}">
                <a16:creationId xmlns:a16="http://schemas.microsoft.com/office/drawing/2014/main" id="{32C09FD7-ECC3-4445-816B-A87924765E1C}"/>
              </a:ext>
            </a:extLst>
          </p:cNvPr>
          <p:cNvSpPr txBox="1"/>
          <p:nvPr/>
        </p:nvSpPr>
        <p:spPr>
          <a:xfrm>
            <a:off x="1513695" y="5589427"/>
            <a:ext cx="9504218" cy="307777"/>
          </a:xfrm>
          <a:prstGeom prst="rect">
            <a:avLst/>
          </a:prstGeom>
          <a:noFill/>
        </p:spPr>
        <p:txBody>
          <a:bodyPr wrap="square" rtlCol="0" anchor="t">
            <a:spAutoFit/>
          </a:bodyPr>
          <a:lstStyle/>
          <a:p>
            <a:pPr algn="r"/>
            <a:r>
              <a:rPr lang="sv-SE" sz="1400">
                <a:solidFill>
                  <a:schemeClr val="bg1">
                    <a:lumMod val="50000"/>
                  </a:schemeClr>
                </a:solidFill>
                <a:latin typeface="Century Gothic"/>
                <a:ea typeface="ＭＳ Ｐゴシック"/>
              </a:rPr>
              <a:t>Westling </a:t>
            </a:r>
            <a:r>
              <a:rPr lang="sv-SE" sz="1400" err="1">
                <a:solidFill>
                  <a:schemeClr val="bg1">
                    <a:lumMod val="50000"/>
                  </a:schemeClr>
                </a:solidFill>
                <a:latin typeface="Century Gothic"/>
                <a:ea typeface="ＭＳ Ｐゴシック"/>
              </a:rPr>
              <a:t>Allodi</a:t>
            </a:r>
            <a:r>
              <a:rPr lang="sv-SE" sz="1400">
                <a:solidFill>
                  <a:schemeClr val="bg1">
                    <a:lumMod val="50000"/>
                  </a:schemeClr>
                </a:solidFill>
                <a:latin typeface="Century Gothic"/>
                <a:ea typeface="ＭＳ Ｐゴシック"/>
              </a:rPr>
              <a:t>, M. (2017). Specialpedagogiska insatser genom det sociala klimatet i lärmiljön. Skolverket.</a:t>
            </a:r>
          </a:p>
        </p:txBody>
      </p:sp>
      <p:sp>
        <p:nvSpPr>
          <p:cNvPr id="3" name="Platshållare för text 2">
            <a:extLst>
              <a:ext uri="{FF2B5EF4-FFF2-40B4-BE49-F238E27FC236}">
                <a16:creationId xmlns:a16="http://schemas.microsoft.com/office/drawing/2014/main" id="{FDA25206-E61B-4769-8A39-55008918225A}"/>
              </a:ext>
            </a:extLst>
          </p:cNvPr>
          <p:cNvSpPr>
            <a:spLocks noGrp="1"/>
          </p:cNvSpPr>
          <p:nvPr>
            <p:ph type="body" sz="quarter" idx="10"/>
          </p:nvPr>
        </p:nvSpPr>
        <p:spPr>
          <a:xfrm>
            <a:off x="479192" y="968371"/>
            <a:ext cx="4591572" cy="1137519"/>
          </a:xfrm>
        </p:spPr>
        <p:txBody>
          <a:bodyPr/>
          <a:lstStyle/>
          <a:p>
            <a:r>
              <a:rPr lang="sv-SE" sz="2400"/>
              <a:t>Faktorer som elever upplever som viktiga för lärmiljöns sociala klimat:</a:t>
            </a:r>
          </a:p>
        </p:txBody>
      </p:sp>
      <p:pic>
        <p:nvPicPr>
          <p:cNvPr id="8" name="Bildobjekt 7">
            <a:extLst>
              <a:ext uri="{FF2B5EF4-FFF2-40B4-BE49-F238E27FC236}">
                <a16:creationId xmlns:a16="http://schemas.microsoft.com/office/drawing/2014/main" id="{C7DC782E-018E-4136-BFBC-F7C59132ECF2}"/>
              </a:ext>
            </a:extLst>
          </p:cNvPr>
          <p:cNvPicPr>
            <a:picLocks noChangeAspect="1"/>
          </p:cNvPicPr>
          <p:nvPr/>
        </p:nvPicPr>
        <p:blipFill>
          <a:blip r:embed="rId3"/>
          <a:stretch>
            <a:fillRect/>
          </a:stretch>
        </p:blipFill>
        <p:spPr>
          <a:xfrm>
            <a:off x="5748552" y="1151781"/>
            <a:ext cx="4591572" cy="4065036"/>
          </a:xfrm>
          <a:prstGeom prst="rect">
            <a:avLst/>
          </a:prstGeom>
        </p:spPr>
      </p:pic>
    </p:spTree>
    <p:extLst>
      <p:ext uri="{BB962C8B-B14F-4D97-AF65-F5344CB8AC3E}">
        <p14:creationId xmlns:p14="http://schemas.microsoft.com/office/powerpoint/2010/main" val="1848086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816A86-99C0-4903-A0DA-B199CC392D82}"/>
              </a:ext>
            </a:extLst>
          </p:cNvPr>
          <p:cNvSpPr>
            <a:spLocks noGrp="1"/>
          </p:cNvSpPr>
          <p:nvPr>
            <p:ph type="title"/>
          </p:nvPr>
        </p:nvSpPr>
        <p:spPr/>
        <p:txBody>
          <a:bodyPr/>
          <a:lstStyle/>
          <a:p>
            <a:r>
              <a:rPr lang="sv-SE"/>
              <a:t>Social lärmiljö </a:t>
            </a:r>
          </a:p>
        </p:txBody>
      </p:sp>
      <p:sp>
        <p:nvSpPr>
          <p:cNvPr id="3" name="Platshållare för text 2">
            <a:extLst>
              <a:ext uri="{FF2B5EF4-FFF2-40B4-BE49-F238E27FC236}">
                <a16:creationId xmlns:a16="http://schemas.microsoft.com/office/drawing/2014/main" id="{E832A351-294F-4A38-A4C3-D81F32EDA317}"/>
              </a:ext>
            </a:extLst>
          </p:cNvPr>
          <p:cNvSpPr>
            <a:spLocks noGrp="1"/>
          </p:cNvSpPr>
          <p:nvPr>
            <p:ph type="body" sz="quarter" idx="10"/>
          </p:nvPr>
        </p:nvSpPr>
        <p:spPr>
          <a:xfrm>
            <a:off x="938157" y="955343"/>
            <a:ext cx="9374717" cy="4708478"/>
          </a:xfrm>
        </p:spPr>
        <p:txBody>
          <a:bodyPr/>
          <a:lstStyle/>
          <a:p>
            <a:pPr>
              <a:lnSpc>
                <a:spcPct val="150000"/>
              </a:lnSpc>
            </a:pPr>
            <a:r>
              <a:rPr lang="sv-SE" sz="2800" b="1">
                <a:ea typeface="ＭＳ Ｐゴシック"/>
              </a:rPr>
              <a:t>SWPBS/IBIS </a:t>
            </a:r>
          </a:p>
          <a:p>
            <a:pPr marL="285750" indent="-285750">
              <a:lnSpc>
                <a:spcPct val="150000"/>
              </a:lnSpc>
              <a:buFont typeface="Arial" panose="020B0604020202020204" pitchFamily="34" charset="0"/>
              <a:buChar char="•"/>
            </a:pPr>
            <a:r>
              <a:rPr lang="sv-SE" sz="2000">
                <a:ea typeface="ＭＳ Ｐゴシック"/>
              </a:rPr>
              <a:t>Främjar hälsa och lärande</a:t>
            </a:r>
            <a:r>
              <a:rPr lang="sv-SE" sz="2000"/>
              <a:t> </a:t>
            </a:r>
            <a:endParaRPr lang="sv-SE" sz="2000">
              <a:ea typeface="ＭＳ Ｐゴシック"/>
            </a:endParaRPr>
          </a:p>
          <a:p>
            <a:pPr marL="285750" indent="-285750">
              <a:lnSpc>
                <a:spcPct val="150000"/>
              </a:lnSpc>
              <a:buFont typeface="Arial" panose="020B0604020202020204" pitchFamily="34" charset="0"/>
              <a:buChar char="•"/>
            </a:pPr>
            <a:r>
              <a:rPr lang="sv-SE" sz="2000">
                <a:ea typeface="ＭＳ Ｐゴシック"/>
              </a:rPr>
              <a:t>Främja social kompetens genom att ge stöd i lärmiljön</a:t>
            </a:r>
          </a:p>
          <a:p>
            <a:pPr marL="285750" indent="-285750">
              <a:lnSpc>
                <a:spcPct val="150000"/>
              </a:lnSpc>
              <a:buFont typeface="Arial" panose="020B0604020202020204" pitchFamily="34" charset="0"/>
              <a:buChar char="•"/>
            </a:pPr>
            <a:r>
              <a:rPr lang="sv-SE" sz="2000">
                <a:ea typeface="ＭＳ Ｐゴシック"/>
              </a:rPr>
              <a:t>”Hela skolan”, gemensam strategi för att skapa förutsägbarhet, förväntningar, relationskapande arbete, tydlighet och struktur. </a:t>
            </a:r>
          </a:p>
          <a:p>
            <a:pPr marL="285750" indent="-285750">
              <a:lnSpc>
                <a:spcPct val="150000"/>
              </a:lnSpc>
              <a:buFont typeface="Arial" panose="020B0604020202020204" pitchFamily="34" charset="0"/>
              <a:buChar char="•"/>
            </a:pPr>
            <a:r>
              <a:rPr lang="sv-SE" sz="2000">
                <a:ea typeface="ＭＳ Ｐゴシック"/>
              </a:rPr>
              <a:t>Modellerna är främst förebyggande. Positivt beteendestöd leder till färre beteendeproblem i skolan bättre arbetsro och förbättrade skolprestationer. </a:t>
            </a:r>
          </a:p>
          <a:p>
            <a:pPr marL="285750" indent="-285750">
              <a:lnSpc>
                <a:spcPct val="150000"/>
              </a:lnSpc>
              <a:buFont typeface="Arial" panose="020B0604020202020204" pitchFamily="34" charset="0"/>
              <a:buChar char="•"/>
            </a:pPr>
            <a:r>
              <a:rPr lang="sv-SE" sz="2000">
                <a:ea typeface="ＭＳ Ｐゴシック"/>
              </a:rPr>
              <a:t>Att ge stöd innan eleven har misslyckats </a:t>
            </a:r>
            <a:br>
              <a:rPr lang="sv-SE">
                <a:ea typeface="ＭＳ Ｐゴシック"/>
              </a:rPr>
            </a:br>
            <a:endParaRPr lang="sv-SE"/>
          </a:p>
          <a:p>
            <a:endParaRPr lang="sv-SE"/>
          </a:p>
        </p:txBody>
      </p:sp>
    </p:spTree>
    <p:extLst>
      <p:ext uri="{BB962C8B-B14F-4D97-AF65-F5344CB8AC3E}">
        <p14:creationId xmlns:p14="http://schemas.microsoft.com/office/powerpoint/2010/main" val="1788612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375FB8-5773-459C-BE9C-E9E1EA083317}"/>
              </a:ext>
            </a:extLst>
          </p:cNvPr>
          <p:cNvSpPr>
            <a:spLocks noGrp="1"/>
          </p:cNvSpPr>
          <p:nvPr>
            <p:ph type="title"/>
          </p:nvPr>
        </p:nvSpPr>
        <p:spPr/>
        <p:txBody>
          <a:bodyPr/>
          <a:lstStyle/>
          <a:p>
            <a:r>
              <a:rPr lang="sv-SE"/>
              <a:t>Centrala punkter i modellen  </a:t>
            </a:r>
          </a:p>
        </p:txBody>
      </p:sp>
      <p:sp>
        <p:nvSpPr>
          <p:cNvPr id="3" name="Platshållare för text 2">
            <a:extLst>
              <a:ext uri="{FF2B5EF4-FFF2-40B4-BE49-F238E27FC236}">
                <a16:creationId xmlns:a16="http://schemas.microsoft.com/office/drawing/2014/main" id="{1A43E206-E799-4565-B2E5-DFDAC5B6D2FB}"/>
              </a:ext>
            </a:extLst>
          </p:cNvPr>
          <p:cNvSpPr>
            <a:spLocks noGrp="1"/>
          </p:cNvSpPr>
          <p:nvPr>
            <p:ph type="body" sz="quarter" idx="10"/>
          </p:nvPr>
        </p:nvSpPr>
        <p:spPr>
          <a:xfrm>
            <a:off x="975972" y="1312756"/>
            <a:ext cx="9545159" cy="4232488"/>
          </a:xfrm>
        </p:spPr>
        <p:txBody>
          <a:bodyPr/>
          <a:lstStyle/>
          <a:p>
            <a:pPr marL="285750" indent="-285750">
              <a:lnSpc>
                <a:spcPct val="150000"/>
              </a:lnSpc>
              <a:buFont typeface="Arial" panose="020B0604020202020204" pitchFamily="34" charset="0"/>
              <a:buChar char="•"/>
            </a:pPr>
            <a:r>
              <a:rPr lang="sv-SE" sz="2000">
                <a:ea typeface="ＭＳ Ｐゴシック"/>
              </a:rPr>
              <a:t>Positivt beteendestöd som förhållningsätt</a:t>
            </a:r>
          </a:p>
          <a:p>
            <a:pPr marL="285750" indent="-285750">
              <a:lnSpc>
                <a:spcPct val="150000"/>
              </a:lnSpc>
              <a:buFont typeface="Arial" panose="020B0604020202020204" pitchFamily="34" charset="0"/>
              <a:buChar char="•"/>
            </a:pPr>
            <a:r>
              <a:rPr lang="sv-SE" sz="2000">
                <a:ea typeface="ＭＳ Ｐゴシック"/>
              </a:rPr>
              <a:t>Arbetat systematiskt med att fastställa regler och förväntat beteende </a:t>
            </a:r>
          </a:p>
          <a:p>
            <a:pPr marL="285750" indent="-285750">
              <a:lnSpc>
                <a:spcPct val="150000"/>
              </a:lnSpc>
              <a:buFont typeface="Arial" panose="020B0604020202020204" pitchFamily="34" charset="0"/>
              <a:buChar char="•"/>
            </a:pPr>
            <a:r>
              <a:rPr lang="sv-SE" sz="2000">
                <a:ea typeface="ＭＳ Ｐゴシック"/>
              </a:rPr>
              <a:t>Utvecklar samsyn i bemötandet av eleverna</a:t>
            </a:r>
          </a:p>
          <a:p>
            <a:pPr marL="285750" indent="-285750">
              <a:lnSpc>
                <a:spcPct val="150000"/>
              </a:lnSpc>
              <a:buFont typeface="Arial" panose="020B0604020202020204" pitchFamily="34" charset="0"/>
              <a:buChar char="•"/>
            </a:pPr>
            <a:r>
              <a:rPr lang="sv-SE" sz="2000">
                <a:ea typeface="ＭＳ Ｐゴシック"/>
              </a:rPr>
              <a:t>Främja goda relationer mellan elever samt mellan elever och personal </a:t>
            </a:r>
          </a:p>
          <a:p>
            <a:pPr marL="285750" indent="-285750">
              <a:lnSpc>
                <a:spcPct val="150000"/>
              </a:lnSpc>
              <a:buFont typeface="Arial" panose="020B0604020202020204" pitchFamily="34" charset="0"/>
              <a:buChar char="•"/>
            </a:pPr>
            <a:r>
              <a:rPr lang="sv-SE" sz="2000">
                <a:ea typeface="ＭＳ Ｐゴシック"/>
              </a:rPr>
              <a:t>Gemensam syn på hur man ska arbeta med problemlösning och konflikthantering</a:t>
            </a:r>
          </a:p>
          <a:p>
            <a:pPr marL="285750" indent="-285750">
              <a:lnSpc>
                <a:spcPct val="150000"/>
              </a:lnSpc>
              <a:buFont typeface="Arial" panose="020B0604020202020204" pitchFamily="34" charset="0"/>
              <a:buChar char="•"/>
            </a:pPr>
            <a:r>
              <a:rPr lang="sv-SE" sz="2000">
                <a:ea typeface="ＭＳ Ｐゴシック"/>
              </a:rPr>
              <a:t>Utvecklar samarbete med föräldrarna</a:t>
            </a:r>
            <a:endParaRPr lang="sv-SE">
              <a:ea typeface="ＭＳ Ｐゴシック"/>
            </a:endParaRPr>
          </a:p>
          <a:p>
            <a:endParaRPr lang="sv-SE">
              <a:ea typeface="ＭＳ Ｐゴシック"/>
            </a:endParaRPr>
          </a:p>
          <a:p>
            <a:endParaRPr lang="sv-SE">
              <a:ea typeface="ＭＳ Ｐゴシック"/>
            </a:endParaRPr>
          </a:p>
          <a:p>
            <a:endParaRPr lang="sv-SE">
              <a:ea typeface="ＭＳ Ｐゴシック"/>
            </a:endParaRPr>
          </a:p>
          <a:p>
            <a:endParaRPr lang="sv-SE">
              <a:ea typeface="ＭＳ Ｐゴシック"/>
            </a:endParaRPr>
          </a:p>
          <a:p>
            <a:endParaRPr lang="sv-SE">
              <a:ea typeface="ＭＳ Ｐゴシック"/>
            </a:endParaRPr>
          </a:p>
          <a:p>
            <a:endParaRPr lang="sv-SE">
              <a:ea typeface="ＭＳ Ｐゴシック"/>
            </a:endParaRPr>
          </a:p>
          <a:p>
            <a:endParaRPr lang="sv-SE">
              <a:ea typeface="ＭＳ Ｐゴシック"/>
            </a:endParaRPr>
          </a:p>
        </p:txBody>
      </p:sp>
    </p:spTree>
    <p:extLst>
      <p:ext uri="{BB962C8B-B14F-4D97-AF65-F5344CB8AC3E}">
        <p14:creationId xmlns:p14="http://schemas.microsoft.com/office/powerpoint/2010/main" val="110820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1678AB-AD3F-4C06-89D7-14CD0423819E}"/>
              </a:ext>
            </a:extLst>
          </p:cNvPr>
          <p:cNvSpPr>
            <a:spLocks noGrp="1"/>
          </p:cNvSpPr>
          <p:nvPr>
            <p:ph type="title"/>
          </p:nvPr>
        </p:nvSpPr>
        <p:spPr/>
        <p:txBody>
          <a:bodyPr/>
          <a:lstStyle/>
          <a:p>
            <a:r>
              <a:rPr lang="sv-SE"/>
              <a:t>Differentierad undervisning </a:t>
            </a:r>
          </a:p>
        </p:txBody>
      </p:sp>
      <p:sp>
        <p:nvSpPr>
          <p:cNvPr id="3" name="Platshållare för text 2">
            <a:extLst>
              <a:ext uri="{FF2B5EF4-FFF2-40B4-BE49-F238E27FC236}">
                <a16:creationId xmlns:a16="http://schemas.microsoft.com/office/drawing/2014/main" id="{20153346-78DD-414F-BBFB-2F02A4B830E9}"/>
              </a:ext>
            </a:extLst>
          </p:cNvPr>
          <p:cNvSpPr>
            <a:spLocks noGrp="1"/>
          </p:cNvSpPr>
          <p:nvPr>
            <p:ph type="body" sz="quarter" idx="10"/>
          </p:nvPr>
        </p:nvSpPr>
        <p:spPr>
          <a:xfrm>
            <a:off x="929308" y="1198838"/>
            <a:ext cx="9374717" cy="3953933"/>
          </a:xfrm>
        </p:spPr>
        <p:txBody>
          <a:bodyPr/>
          <a:lstStyle/>
          <a:p>
            <a:pPr marL="285750" indent="-285750">
              <a:lnSpc>
                <a:spcPct val="150000"/>
              </a:lnSpc>
              <a:buFont typeface="Arial" panose="020B0604020202020204" pitchFamily="34" charset="0"/>
              <a:buChar char="•"/>
            </a:pPr>
            <a:r>
              <a:rPr lang="sv-SE" sz="2000"/>
              <a:t>Proaktiv och planerad </a:t>
            </a:r>
          </a:p>
          <a:p>
            <a:pPr marL="285750" indent="-285750">
              <a:lnSpc>
                <a:spcPct val="150000"/>
              </a:lnSpc>
              <a:buFont typeface="Arial" panose="020B0604020202020204" pitchFamily="34" charset="0"/>
              <a:buChar char="•"/>
            </a:pPr>
            <a:r>
              <a:rPr lang="sv-SE" sz="2000"/>
              <a:t>Flexibelt användande av grupper</a:t>
            </a:r>
          </a:p>
          <a:p>
            <a:pPr marL="285750" indent="-285750">
              <a:lnSpc>
                <a:spcPct val="150000"/>
              </a:lnSpc>
              <a:buFont typeface="Arial" panose="020B0604020202020204" pitchFamily="34" charset="0"/>
              <a:buChar char="•"/>
            </a:pPr>
            <a:r>
              <a:rPr lang="sv-SE" sz="2000"/>
              <a:t>Läromedel och verktyg varieras </a:t>
            </a:r>
          </a:p>
          <a:p>
            <a:pPr marL="285750" indent="-285750">
              <a:lnSpc>
                <a:spcPct val="150000"/>
              </a:lnSpc>
              <a:buFont typeface="Arial" panose="020B0604020202020204" pitchFamily="34" charset="0"/>
              <a:buChar char="•"/>
            </a:pPr>
            <a:r>
              <a:rPr lang="sv-SE" sz="2000"/>
              <a:t>Takten i lärandet varieras </a:t>
            </a:r>
          </a:p>
          <a:p>
            <a:pPr marL="285750" indent="-285750">
              <a:lnSpc>
                <a:spcPct val="150000"/>
              </a:lnSpc>
              <a:buFont typeface="Arial" panose="020B0604020202020204" pitchFamily="34" charset="0"/>
              <a:buChar char="•"/>
            </a:pPr>
            <a:r>
              <a:rPr lang="sv-SE" sz="2000"/>
              <a:t>Lärarens ämneskunskaper</a:t>
            </a:r>
          </a:p>
          <a:p>
            <a:pPr marL="285750" indent="-285750">
              <a:lnSpc>
                <a:spcPct val="150000"/>
              </a:lnSpc>
              <a:buFont typeface="Arial" panose="020B0604020202020204" pitchFamily="34" charset="0"/>
              <a:buChar char="•"/>
            </a:pPr>
            <a:r>
              <a:rPr lang="sv-SE" sz="2000"/>
              <a:t>Elevcentrerat lärande </a:t>
            </a:r>
          </a:p>
        </p:txBody>
      </p:sp>
      <p:pic>
        <p:nvPicPr>
          <p:cNvPr id="4" name="Bildobjekt 3">
            <a:extLst>
              <a:ext uri="{FF2B5EF4-FFF2-40B4-BE49-F238E27FC236}">
                <a16:creationId xmlns:a16="http://schemas.microsoft.com/office/drawing/2014/main" id="{0692F834-7C8C-4B89-9153-34ED3E3DBEE7}"/>
              </a:ext>
            </a:extLst>
          </p:cNvPr>
          <p:cNvPicPr>
            <a:picLocks noChangeAspect="1"/>
          </p:cNvPicPr>
          <p:nvPr/>
        </p:nvPicPr>
        <p:blipFill>
          <a:blip r:embed="rId3"/>
          <a:stretch>
            <a:fillRect/>
          </a:stretch>
        </p:blipFill>
        <p:spPr>
          <a:xfrm>
            <a:off x="6068582" y="1612734"/>
            <a:ext cx="4571561" cy="31261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ktangel 4">
            <a:extLst>
              <a:ext uri="{FF2B5EF4-FFF2-40B4-BE49-F238E27FC236}">
                <a16:creationId xmlns:a16="http://schemas.microsoft.com/office/drawing/2014/main" id="{E6E3FB6A-2000-4FA7-8D72-CA325AA56CB9}"/>
              </a:ext>
            </a:extLst>
          </p:cNvPr>
          <p:cNvSpPr/>
          <p:nvPr/>
        </p:nvSpPr>
        <p:spPr>
          <a:xfrm>
            <a:off x="5690812" y="5245266"/>
            <a:ext cx="5327099" cy="369332"/>
          </a:xfrm>
          <a:prstGeom prst="rect">
            <a:avLst/>
          </a:prstGeom>
        </p:spPr>
        <p:txBody>
          <a:bodyPr wrap="none">
            <a:spAutoFit/>
          </a:bodyPr>
          <a:lstStyle/>
          <a:p>
            <a:pPr algn="r">
              <a:spcAft>
                <a:spcPts val="600"/>
              </a:spcAft>
            </a:pPr>
            <a:r>
              <a:rPr lang="sv-SE"/>
              <a:t>Differentiering utgår från att variation är norm.</a:t>
            </a:r>
          </a:p>
        </p:txBody>
      </p:sp>
    </p:spTree>
    <p:extLst>
      <p:ext uri="{BB962C8B-B14F-4D97-AF65-F5344CB8AC3E}">
        <p14:creationId xmlns:p14="http://schemas.microsoft.com/office/powerpoint/2010/main" val="2833991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FA68B4-6384-4E5A-93DB-93C8051A16C3}"/>
              </a:ext>
            </a:extLst>
          </p:cNvPr>
          <p:cNvSpPr>
            <a:spLocks noGrp="1"/>
          </p:cNvSpPr>
          <p:nvPr>
            <p:ph type="title"/>
          </p:nvPr>
        </p:nvSpPr>
        <p:spPr/>
        <p:txBody>
          <a:bodyPr>
            <a:normAutofit/>
          </a:bodyPr>
          <a:lstStyle/>
          <a:p>
            <a:r>
              <a:rPr lang="sv-SE">
                <a:ea typeface="ＭＳ Ｐゴシック"/>
              </a:rPr>
              <a:t>Pedagogisk lärmiljö </a:t>
            </a:r>
            <a:endParaRPr lang="sv-SE"/>
          </a:p>
        </p:txBody>
      </p:sp>
      <p:sp>
        <p:nvSpPr>
          <p:cNvPr id="3" name="Platshållare för text 2">
            <a:extLst>
              <a:ext uri="{FF2B5EF4-FFF2-40B4-BE49-F238E27FC236}">
                <a16:creationId xmlns:a16="http://schemas.microsoft.com/office/drawing/2014/main" id="{DB6F5F16-7332-43E6-A58B-B129A0E96834}"/>
              </a:ext>
            </a:extLst>
          </p:cNvPr>
          <p:cNvSpPr>
            <a:spLocks noGrp="1"/>
          </p:cNvSpPr>
          <p:nvPr>
            <p:ph type="body" sz="quarter" idx="10"/>
          </p:nvPr>
        </p:nvSpPr>
        <p:spPr>
          <a:xfrm>
            <a:off x="942406" y="1122397"/>
            <a:ext cx="9374717" cy="4038688"/>
          </a:xfrm>
        </p:spPr>
        <p:txBody>
          <a:bodyPr/>
          <a:lstStyle/>
          <a:p>
            <a:r>
              <a:rPr lang="sv-SE" sz="2800" b="1">
                <a:ea typeface="ＭＳ Ｐゴシック"/>
              </a:rPr>
              <a:t>UDL – Universell design för lärande </a:t>
            </a:r>
          </a:p>
          <a:p>
            <a:pPr marL="342900" indent="-342900">
              <a:lnSpc>
                <a:spcPct val="150000"/>
              </a:lnSpc>
              <a:buFont typeface="+mj-lt"/>
              <a:buAutoNum type="arabicPeriod"/>
            </a:pPr>
            <a:r>
              <a:rPr lang="sv-SE" sz="2000">
                <a:ea typeface="ＭＳ Ｐゴシック"/>
              </a:rPr>
              <a:t>I undervisningen behöver det finnas varierande sätt att förmedla kunskaper i varje aktivitet (läromedel, genomgångar, instruktioner)</a:t>
            </a:r>
          </a:p>
          <a:p>
            <a:pPr marL="342900" indent="-342900">
              <a:lnSpc>
                <a:spcPct val="150000"/>
              </a:lnSpc>
              <a:buFont typeface="+mj-lt"/>
              <a:buAutoNum type="arabicPeriod"/>
            </a:pPr>
            <a:r>
              <a:rPr lang="sv-SE" sz="2000">
                <a:ea typeface="ＭＳ Ｐゴシック"/>
              </a:rPr>
              <a:t>Eleverna behöver få variation i sina uttrycksformer för att kunna uttrycka sina kunskaper och sitt lärande på många olika sätt.</a:t>
            </a:r>
          </a:p>
          <a:p>
            <a:pPr marL="342900" indent="-342900">
              <a:lnSpc>
                <a:spcPct val="150000"/>
              </a:lnSpc>
              <a:buFont typeface="+mj-lt"/>
              <a:buAutoNum type="arabicPeriod"/>
            </a:pPr>
            <a:r>
              <a:rPr lang="sv-SE" sz="2000">
                <a:ea typeface="ＭＳ Ｐゴシック"/>
              </a:rPr>
              <a:t>Elever behöver aktiveras och engageras på varierande sätt utifrån sina förutsättningar och förmågor. </a:t>
            </a:r>
          </a:p>
          <a:p>
            <a:pPr>
              <a:lnSpc>
                <a:spcPct val="150000"/>
              </a:lnSpc>
            </a:pPr>
            <a:r>
              <a:rPr lang="sv-SE" sz="2000">
                <a:ea typeface="ＭＳ Ｐゴシック"/>
              </a:rPr>
              <a:t>(Matthew </a:t>
            </a:r>
            <a:r>
              <a:rPr lang="sv-SE" sz="2000" err="1">
                <a:ea typeface="ＭＳ Ｐゴシック"/>
              </a:rPr>
              <a:t>Capp</a:t>
            </a:r>
            <a:r>
              <a:rPr lang="sv-SE" sz="2000">
                <a:ea typeface="ＭＳ Ｐゴシック"/>
              </a:rPr>
              <a:t>)</a:t>
            </a:r>
          </a:p>
        </p:txBody>
      </p:sp>
    </p:spTree>
    <p:extLst>
      <p:ext uri="{BB962C8B-B14F-4D97-AF65-F5344CB8AC3E}">
        <p14:creationId xmlns:p14="http://schemas.microsoft.com/office/powerpoint/2010/main" val="413703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Läsåret 2019/2020</a:t>
            </a:r>
          </a:p>
        </p:txBody>
      </p:sp>
      <p:pic>
        <p:nvPicPr>
          <p:cNvPr id="7" name="Bildobjekt 6">
            <a:extLst>
              <a:ext uri="{FF2B5EF4-FFF2-40B4-BE49-F238E27FC236}">
                <a16:creationId xmlns:a16="http://schemas.microsoft.com/office/drawing/2014/main" id="{B1350BD8-C90E-47C4-89A1-642FF8B2AA03}"/>
              </a:ext>
            </a:extLst>
          </p:cNvPr>
          <p:cNvPicPr>
            <a:picLocks noChangeAspect="1"/>
          </p:cNvPicPr>
          <p:nvPr/>
        </p:nvPicPr>
        <p:blipFill>
          <a:blip r:embed="rId3"/>
          <a:stretch>
            <a:fillRect/>
          </a:stretch>
        </p:blipFill>
        <p:spPr>
          <a:xfrm>
            <a:off x="4210461" y="1913942"/>
            <a:ext cx="1724709" cy="1149806"/>
          </a:xfrm>
          <a:prstGeom prst="rect">
            <a:avLst/>
          </a:prstGeom>
        </p:spPr>
      </p:pic>
      <p:sp>
        <p:nvSpPr>
          <p:cNvPr id="3" name="Platshållare för text 2"/>
          <p:cNvSpPr>
            <a:spLocks noGrp="1"/>
          </p:cNvSpPr>
          <p:nvPr>
            <p:ph type="body" sz="quarter" idx="10"/>
          </p:nvPr>
        </p:nvSpPr>
        <p:spPr>
          <a:xfrm>
            <a:off x="1061193" y="1089107"/>
            <a:ext cx="9374717" cy="4679786"/>
          </a:xfrm>
        </p:spPr>
        <p:txBody>
          <a:bodyPr/>
          <a:lstStyle/>
          <a:p>
            <a:r>
              <a:rPr lang="sv-SE" sz="2000">
                <a:ea typeface="ＭＳ Ｐゴシック"/>
              </a:rPr>
              <a:t>Följande datum gäller för nätverket under detta läsår</a:t>
            </a:r>
          </a:p>
          <a:p>
            <a:pPr marL="285750" indent="-285750">
              <a:buFont typeface="Wingdings" panose="020B0604020202020204" pitchFamily="34" charset="0"/>
              <a:buChar char="q"/>
            </a:pPr>
            <a:r>
              <a:rPr lang="sv-SE" sz="2000">
                <a:ea typeface="ＭＳ Ｐゴシック"/>
              </a:rPr>
              <a:t>17 september 13.15-16.15 (</a:t>
            </a:r>
            <a:r>
              <a:rPr lang="sv-SE" sz="2000" err="1">
                <a:ea typeface="ＭＳ Ｐゴシック"/>
              </a:rPr>
              <a:t>Conventum</a:t>
            </a:r>
            <a:r>
              <a:rPr lang="sv-SE" sz="2000">
                <a:ea typeface="ＭＳ Ｐゴシック"/>
              </a:rPr>
              <a:t>)  </a:t>
            </a:r>
            <a:endParaRPr lang="sv-SE" sz="2000"/>
          </a:p>
          <a:p>
            <a:pPr marL="285750" indent="-285750">
              <a:buFont typeface="Wingdings" panose="020B0604020202020204" pitchFamily="34" charset="0"/>
              <a:buChar char="q"/>
            </a:pPr>
            <a:r>
              <a:rPr lang="sv-SE" sz="2000">
                <a:ea typeface="ＭＳ Ｐゴシック"/>
              </a:rPr>
              <a:t>7 november 13.15-16.15 </a:t>
            </a:r>
            <a:endParaRPr lang="sv-SE" sz="2000"/>
          </a:p>
          <a:p>
            <a:pPr marL="285750" indent="-285750">
              <a:buFont typeface="Wingdings" panose="020B0604020202020204" pitchFamily="34" charset="0"/>
              <a:buChar char="q"/>
            </a:pPr>
            <a:r>
              <a:rPr lang="sv-SE" sz="2000">
                <a:ea typeface="ＭＳ Ｐゴシック"/>
              </a:rPr>
              <a:t>13 februari 13.15-16.15 </a:t>
            </a:r>
            <a:endParaRPr lang="sv-SE" sz="2000"/>
          </a:p>
          <a:p>
            <a:pPr marL="285750" indent="-285750">
              <a:buFont typeface="Wingdings"/>
              <a:buChar char="q"/>
            </a:pPr>
            <a:r>
              <a:rPr lang="sv-SE" sz="2000">
                <a:ea typeface="ＭＳ Ｐゴシック"/>
              </a:rPr>
              <a:t>21 april 13.15-16.15</a:t>
            </a:r>
          </a:p>
          <a:p>
            <a:pPr marL="285750" indent="-285750">
              <a:buFontTx/>
              <a:buChar char="-"/>
            </a:pPr>
            <a:endParaRPr lang="sv-SE" sz="2000">
              <a:ea typeface="ＭＳ Ｐゴシック"/>
            </a:endParaRPr>
          </a:p>
          <a:p>
            <a:pPr marL="285750" indent="-285750">
              <a:buFont typeface="Arial" panose="020B0604020202020204" pitchFamily="34" charset="0"/>
              <a:buChar char="•"/>
            </a:pPr>
            <a:r>
              <a:rPr lang="sv-SE" sz="2000">
                <a:ea typeface="ＭＳ Ｐゴシック"/>
              </a:rPr>
              <a:t>Det övergripande målet är ökad måluppfyllelse </a:t>
            </a:r>
            <a:endParaRPr lang="sv-SE" sz="2000"/>
          </a:p>
          <a:p>
            <a:pPr marL="285750" indent="-285750">
              <a:buFont typeface="Arial" panose="020B0604020202020204" pitchFamily="34" charset="0"/>
              <a:buChar char="•"/>
            </a:pPr>
            <a:r>
              <a:rPr lang="sv-SE" sz="2000">
                <a:ea typeface="ＭＳ Ｐゴシック"/>
              </a:rPr>
              <a:t>Påfyllning, "prestation" och nätverkande</a:t>
            </a:r>
          </a:p>
          <a:p>
            <a:pPr marL="285750" indent="-285750">
              <a:buFont typeface="Arial" panose="020B0604020202020204" pitchFamily="34" charset="0"/>
              <a:buChar char="•"/>
            </a:pPr>
            <a:r>
              <a:rPr lang="sv-SE" sz="2000">
                <a:ea typeface="ＭＳ Ｐゴシック"/>
              </a:rPr>
              <a:t>Målet är att förstelärarnas kunskaper sprids till flera för att öka måluppfyllelsen</a:t>
            </a:r>
          </a:p>
          <a:p>
            <a:pPr marL="285750" indent="-285750">
              <a:buFont typeface="Arial" panose="020B0604020202020204" pitchFamily="34" charset="0"/>
              <a:buChar char="•"/>
            </a:pPr>
            <a:r>
              <a:rPr lang="sv-SE" sz="2000">
                <a:ea typeface="ＭＳ Ｐゴシック"/>
              </a:rPr>
              <a:t>Microsoft Teams</a:t>
            </a:r>
          </a:p>
          <a:p>
            <a:pPr marL="285750" indent="-285750">
              <a:buFont typeface="Arial" panose="020B0604020202020204" pitchFamily="34" charset="0"/>
              <a:buChar char="•"/>
            </a:pPr>
            <a:r>
              <a:rPr lang="sv-SE" sz="2000">
                <a:ea typeface="ＭＳ Ｐゴシック"/>
              </a:rPr>
              <a:t>Portal på PÖ</a:t>
            </a:r>
          </a:p>
          <a:p>
            <a:endParaRPr lang="sv-SE" sz="2000"/>
          </a:p>
          <a:p>
            <a:pPr marL="285750" indent="-285750">
              <a:buFont typeface="Arial" panose="020B0604020202020204" pitchFamily="34" charset="0"/>
              <a:buChar char="•"/>
            </a:pPr>
            <a:endParaRPr lang="sv-SE"/>
          </a:p>
        </p:txBody>
      </p:sp>
    </p:spTree>
    <p:extLst>
      <p:ext uri="{BB962C8B-B14F-4D97-AF65-F5344CB8AC3E}">
        <p14:creationId xmlns:p14="http://schemas.microsoft.com/office/powerpoint/2010/main" val="2314518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a:ea typeface="ＭＳ Ｐゴシック"/>
              </a:rPr>
              <a:t>Diskutera i grupperna</a:t>
            </a:r>
            <a:endParaRPr lang="sv-SE"/>
          </a:p>
        </p:txBody>
      </p:sp>
      <p:sp>
        <p:nvSpPr>
          <p:cNvPr id="3" name="Platshållare för text 2"/>
          <p:cNvSpPr>
            <a:spLocks noGrp="1"/>
          </p:cNvSpPr>
          <p:nvPr>
            <p:ph type="body" sz="quarter" idx="10"/>
          </p:nvPr>
        </p:nvSpPr>
        <p:spPr/>
        <p:txBody>
          <a:bodyPr/>
          <a:lstStyle/>
          <a:p>
            <a:r>
              <a:rPr lang="sv-SE" sz="2800">
                <a:ea typeface="ＭＳ Ｐゴシック"/>
              </a:rPr>
              <a:t>Hur anpassar du/ni lärmiljön utifrån elevernas behov i den fysiska, pedagogiska och sociala lärmiljön?</a:t>
            </a:r>
            <a:endParaRPr lang="sv-SE" sz="2400">
              <a:ea typeface="ＭＳ Ｐゴシック"/>
            </a:endParaRPr>
          </a:p>
        </p:txBody>
      </p:sp>
      <p:grpSp>
        <p:nvGrpSpPr>
          <p:cNvPr id="6" name="Grupp 5">
            <a:extLst>
              <a:ext uri="{FF2B5EF4-FFF2-40B4-BE49-F238E27FC236}">
                <a16:creationId xmlns:a16="http://schemas.microsoft.com/office/drawing/2014/main" id="{B3AC6926-183A-4144-993B-54260157149C}"/>
              </a:ext>
            </a:extLst>
          </p:cNvPr>
          <p:cNvGrpSpPr/>
          <p:nvPr/>
        </p:nvGrpSpPr>
        <p:grpSpPr>
          <a:xfrm>
            <a:off x="1119036" y="4807556"/>
            <a:ext cx="7451913" cy="1044423"/>
            <a:chOff x="1119036" y="4807556"/>
            <a:chExt cx="7451913" cy="1044423"/>
          </a:xfrm>
        </p:grpSpPr>
        <p:pic>
          <p:nvPicPr>
            <p:cNvPr id="5" name="Bildobjekt 4">
              <a:extLst>
                <a:ext uri="{FF2B5EF4-FFF2-40B4-BE49-F238E27FC236}">
                  <a16:creationId xmlns:a16="http://schemas.microsoft.com/office/drawing/2014/main" id="{216D675B-57FF-494A-86FC-83CCCD196994}"/>
                </a:ext>
              </a:extLst>
            </p:cNvPr>
            <p:cNvPicPr>
              <a:picLocks noChangeAspect="1"/>
            </p:cNvPicPr>
            <p:nvPr/>
          </p:nvPicPr>
          <p:blipFill>
            <a:blip r:embed="rId3"/>
            <a:stretch>
              <a:fillRect/>
            </a:stretch>
          </p:blipFill>
          <p:spPr>
            <a:xfrm rot="21234189">
              <a:off x="1119036" y="4881121"/>
              <a:ext cx="677801" cy="677801"/>
            </a:xfrm>
            <a:prstGeom prst="rect">
              <a:avLst/>
            </a:prstGeom>
          </p:spPr>
        </p:pic>
        <p:pic>
          <p:nvPicPr>
            <p:cNvPr id="10" name="Bildobjekt 9">
              <a:extLst>
                <a:ext uri="{FF2B5EF4-FFF2-40B4-BE49-F238E27FC236}">
                  <a16:creationId xmlns:a16="http://schemas.microsoft.com/office/drawing/2014/main" id="{5481F6ED-C98D-4225-891E-06467AFD02A7}"/>
                </a:ext>
              </a:extLst>
            </p:cNvPr>
            <p:cNvPicPr>
              <a:picLocks noChangeAspect="1"/>
            </p:cNvPicPr>
            <p:nvPr/>
          </p:nvPicPr>
          <p:blipFill>
            <a:blip r:embed="rId4"/>
            <a:stretch>
              <a:fillRect/>
            </a:stretch>
          </p:blipFill>
          <p:spPr>
            <a:xfrm>
              <a:off x="7526526" y="4807556"/>
              <a:ext cx="1044423" cy="1044423"/>
            </a:xfrm>
            <a:prstGeom prst="rect">
              <a:avLst/>
            </a:prstGeom>
          </p:spPr>
        </p:pic>
        <p:sp>
          <p:nvSpPr>
            <p:cNvPr id="17" name="Platshållare för text 2">
              <a:extLst>
                <a:ext uri="{FF2B5EF4-FFF2-40B4-BE49-F238E27FC236}">
                  <a16:creationId xmlns:a16="http://schemas.microsoft.com/office/drawing/2014/main" id="{5A5A302D-890C-43C9-9310-5C98D1811D44}"/>
                </a:ext>
              </a:extLst>
            </p:cNvPr>
            <p:cNvSpPr txBox="1">
              <a:spLocks/>
            </p:cNvSpPr>
            <p:nvPr/>
          </p:nvSpPr>
          <p:spPr bwMode="auto">
            <a:xfrm>
              <a:off x="1674301" y="5142317"/>
              <a:ext cx="5852225" cy="45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609570" rtl="0" eaLnBrk="1" fontAlgn="base" hangingPunct="1">
                <a:lnSpc>
                  <a:spcPct val="110000"/>
                </a:lnSpc>
                <a:spcBef>
                  <a:spcPct val="20000"/>
                </a:spcBef>
                <a:spcAft>
                  <a:spcPct val="0"/>
                </a:spcAft>
                <a:buFont typeface="Arial" panose="020B0604020202020204" pitchFamily="34" charset="0"/>
                <a:buNone/>
                <a:defRPr sz="1800" kern="1200">
                  <a:solidFill>
                    <a:schemeClr val="tx1"/>
                  </a:solidFill>
                  <a:latin typeface="+mn-lt"/>
                  <a:ea typeface="ＭＳ Ｐゴシック" charset="0"/>
                  <a:cs typeface="ＭＳ Ｐゴシック" charset="0"/>
                </a:defRPr>
              </a:lvl1pPr>
              <a:lvl2pPr marL="609570" indent="0" algn="l" defTabSz="609570" rtl="0" eaLnBrk="1" fontAlgn="base" hangingPunct="1">
                <a:lnSpc>
                  <a:spcPct val="110000"/>
                </a:lnSpc>
                <a:spcBef>
                  <a:spcPct val="20000"/>
                </a:spcBef>
                <a:spcAft>
                  <a:spcPct val="0"/>
                </a:spcAft>
                <a:buFont typeface="Arial" panose="020B0604020202020204" pitchFamily="34" charset="0"/>
                <a:buNone/>
                <a:defRPr sz="1600" kern="1200">
                  <a:solidFill>
                    <a:schemeClr val="tx1"/>
                  </a:solidFill>
                  <a:latin typeface="+mn-lt"/>
                  <a:ea typeface="ＭＳ Ｐゴシック" charset="0"/>
                  <a:cs typeface="+mn-cs"/>
                </a:defRPr>
              </a:lvl2pPr>
              <a:lvl3pPr marL="1219140" indent="0" algn="l" defTabSz="609570" rtl="0" eaLnBrk="1" fontAlgn="base" hangingPunct="1">
                <a:lnSpc>
                  <a:spcPct val="110000"/>
                </a:lnSpc>
                <a:spcBef>
                  <a:spcPct val="20000"/>
                </a:spcBef>
                <a:spcAft>
                  <a:spcPct val="0"/>
                </a:spcAft>
                <a:buFont typeface="Arial" panose="020B0604020202020204" pitchFamily="34" charset="0"/>
                <a:buNone/>
                <a:defRPr sz="1400" kern="1200">
                  <a:solidFill>
                    <a:schemeClr val="tx1"/>
                  </a:solidFill>
                  <a:latin typeface="+mn-lt"/>
                  <a:ea typeface="ＭＳ Ｐゴシック" charset="0"/>
                  <a:cs typeface="+mn-cs"/>
                </a:defRPr>
              </a:lvl3pPr>
              <a:lvl4pPr marL="1828709" indent="0" algn="l" defTabSz="609570" rtl="0" eaLnBrk="1" fontAlgn="base" hangingPunct="1">
                <a:lnSpc>
                  <a:spcPct val="110000"/>
                </a:lnSpc>
                <a:spcBef>
                  <a:spcPct val="20000"/>
                </a:spcBef>
                <a:spcAft>
                  <a:spcPct val="0"/>
                </a:spcAft>
                <a:buFont typeface="Arial" panose="020B0604020202020204" pitchFamily="34" charset="0"/>
                <a:buNone/>
                <a:defRPr sz="1200" kern="1200">
                  <a:solidFill>
                    <a:schemeClr val="tx1"/>
                  </a:solidFill>
                  <a:latin typeface="+mn-lt"/>
                  <a:ea typeface="ＭＳ Ｐゴシック" charset="0"/>
                  <a:cs typeface="+mn-cs"/>
                </a:defRPr>
              </a:lvl4pPr>
              <a:lvl5pPr marL="2438278" indent="0" algn="l" defTabSz="609570" rtl="0" eaLnBrk="1" fontAlgn="base" hangingPunct="1">
                <a:lnSpc>
                  <a:spcPct val="110000"/>
                </a:lnSpc>
                <a:spcBef>
                  <a:spcPct val="20000"/>
                </a:spcBef>
                <a:spcAft>
                  <a:spcPct val="0"/>
                </a:spcAft>
                <a:buFont typeface="Arial" panose="020B0604020202020204" pitchFamily="34" charset="0"/>
                <a:buNone/>
                <a:defRPr sz="1200" kern="1200">
                  <a:solidFill>
                    <a:schemeClr val="tx1"/>
                  </a:solidFill>
                  <a:latin typeface="+mn-lt"/>
                  <a:ea typeface="ＭＳ Ｐゴシック" charset="0"/>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sv-SE" sz="2400" b="1">
                  <a:ea typeface="ＭＳ Ｐゴシック"/>
                </a:rPr>
                <a:t>Skriv anteckningar i er kanal i teamet.</a:t>
              </a:r>
              <a:endParaRPr lang="sv-SE"/>
            </a:p>
            <a:p>
              <a:endParaRPr lang="sv-SE"/>
            </a:p>
          </p:txBody>
        </p:sp>
      </p:grpSp>
    </p:spTree>
    <p:extLst>
      <p:ext uri="{BB962C8B-B14F-4D97-AF65-F5344CB8AC3E}">
        <p14:creationId xmlns:p14="http://schemas.microsoft.com/office/powerpoint/2010/main" val="4130490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77F337-A2E9-45CC-941F-D584146D74B0}"/>
              </a:ext>
            </a:extLst>
          </p:cNvPr>
          <p:cNvSpPr>
            <a:spLocks noGrp="1"/>
          </p:cNvSpPr>
          <p:nvPr>
            <p:ph type="title"/>
          </p:nvPr>
        </p:nvSpPr>
        <p:spPr/>
        <p:txBody>
          <a:bodyPr/>
          <a:lstStyle/>
          <a:p>
            <a:r>
              <a:rPr lang="sv-SE">
                <a:ea typeface="ＭＳ Ｐゴシック"/>
              </a:rPr>
              <a:t>Uppgift att jobba med nästa gång</a:t>
            </a:r>
            <a:endParaRPr lang="sv-SE"/>
          </a:p>
        </p:txBody>
      </p:sp>
      <p:pic>
        <p:nvPicPr>
          <p:cNvPr id="5" name="Bildobjekt 4">
            <a:extLst>
              <a:ext uri="{FF2B5EF4-FFF2-40B4-BE49-F238E27FC236}">
                <a16:creationId xmlns:a16="http://schemas.microsoft.com/office/drawing/2014/main" id="{3038BEF8-421A-427E-9942-6D7DC43E6A51}"/>
              </a:ext>
            </a:extLst>
          </p:cNvPr>
          <p:cNvPicPr>
            <a:picLocks noChangeAspect="1"/>
          </p:cNvPicPr>
          <p:nvPr/>
        </p:nvPicPr>
        <p:blipFill>
          <a:blip r:embed="rId3"/>
          <a:stretch>
            <a:fillRect/>
          </a:stretch>
        </p:blipFill>
        <p:spPr>
          <a:xfrm>
            <a:off x="5692235" y="2539613"/>
            <a:ext cx="6021013" cy="33868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Platshållare för text 2">
            <a:extLst>
              <a:ext uri="{FF2B5EF4-FFF2-40B4-BE49-F238E27FC236}">
                <a16:creationId xmlns:a16="http://schemas.microsoft.com/office/drawing/2014/main" id="{3460BE11-F36B-4B11-890D-D275E0E37428}"/>
              </a:ext>
            </a:extLst>
          </p:cNvPr>
          <p:cNvSpPr>
            <a:spLocks noGrp="1"/>
          </p:cNvSpPr>
          <p:nvPr>
            <p:ph type="body" sz="quarter" idx="10"/>
          </p:nvPr>
        </p:nvSpPr>
        <p:spPr/>
        <p:txBody>
          <a:bodyPr/>
          <a:lstStyle/>
          <a:p>
            <a:pPr>
              <a:spcAft>
                <a:spcPts val="600"/>
              </a:spcAft>
            </a:pPr>
            <a:r>
              <a:rPr lang="sv-SE" sz="2400">
                <a:ea typeface="ＭＳ Ｐゴシック"/>
              </a:rPr>
              <a:t>Utgå från dagens innehåll, inom sociala relationer, delaktighet och lärmiljö, fokusera på </a:t>
            </a:r>
            <a:r>
              <a:rPr lang="sv-SE" sz="2400" b="1">
                <a:ea typeface="ＭＳ Ｐゴシック"/>
              </a:rPr>
              <a:t>någon</a:t>
            </a:r>
            <a:r>
              <a:rPr lang="sv-SE" sz="2400">
                <a:ea typeface="ＭＳ Ｐゴシック"/>
              </a:rPr>
              <a:t> av de diskussioner ni haft utifrån frågeställningarna.</a:t>
            </a:r>
            <a:endParaRPr lang="sv-SE"/>
          </a:p>
          <a:p>
            <a:pPr>
              <a:spcAft>
                <a:spcPts val="600"/>
              </a:spcAft>
            </a:pPr>
            <a:r>
              <a:rPr lang="sv-SE" sz="2400">
                <a:ea typeface="ＭＳ Ｐゴシック"/>
              </a:rPr>
              <a:t>Skapa ett blogginlägg.</a:t>
            </a:r>
          </a:p>
          <a:p>
            <a:r>
              <a:rPr lang="sv-SE" sz="2400">
                <a:ea typeface="ＭＳ Ｐゴシック"/>
              </a:rPr>
              <a:t>Ge gärna konkreta förslag</a:t>
            </a:r>
            <a:br>
              <a:rPr lang="sv-SE" sz="2400">
                <a:ea typeface="ＭＳ Ｐゴシック"/>
              </a:rPr>
            </a:br>
            <a:r>
              <a:rPr lang="sv-SE" sz="2400">
                <a:ea typeface="ＭＳ Ｐゴシック"/>
              </a:rPr>
              <a:t>– ni kan utgå från individnivå,</a:t>
            </a:r>
            <a:br>
              <a:rPr lang="sv-SE" sz="2400">
                <a:ea typeface="ＭＳ Ｐゴシック"/>
              </a:rPr>
            </a:br>
            <a:r>
              <a:rPr lang="sv-SE" sz="2400">
                <a:ea typeface="ＭＳ Ｐゴシック"/>
              </a:rPr>
              <a:t>gruppnivå eller organisations-</a:t>
            </a:r>
            <a:br>
              <a:rPr lang="sv-SE" sz="2400">
                <a:ea typeface="ＭＳ Ｐゴシック"/>
              </a:rPr>
            </a:br>
            <a:r>
              <a:rPr lang="sv-SE" sz="2400">
                <a:ea typeface="ＭＳ Ｐゴシック"/>
              </a:rPr>
              <a:t>nivå.</a:t>
            </a:r>
            <a:endParaRPr lang="sv-SE" sz="2400"/>
          </a:p>
          <a:p>
            <a:endParaRPr lang="sv-SE">
              <a:ea typeface="ＭＳ Ｐゴシック"/>
            </a:endParaRPr>
          </a:p>
          <a:p>
            <a:endParaRPr lang="sv-SE" b="1">
              <a:ea typeface="ＭＳ Ｐゴシック"/>
            </a:endParaRPr>
          </a:p>
        </p:txBody>
      </p:sp>
    </p:spTree>
    <p:extLst>
      <p:ext uri="{BB962C8B-B14F-4D97-AF65-F5344CB8AC3E}">
        <p14:creationId xmlns:p14="http://schemas.microsoft.com/office/powerpoint/2010/main" val="2447294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Återkoppling 2018/2019</a:t>
            </a:r>
          </a:p>
        </p:txBody>
      </p:sp>
      <p:pic>
        <p:nvPicPr>
          <p:cNvPr id="6" name="Bildobjekt 5">
            <a:extLst>
              <a:ext uri="{FF2B5EF4-FFF2-40B4-BE49-F238E27FC236}">
                <a16:creationId xmlns:a16="http://schemas.microsoft.com/office/drawing/2014/main" id="{64DEC8D3-6333-4D92-B24B-179FFAF8D6DE}"/>
              </a:ext>
            </a:extLst>
          </p:cNvPr>
          <p:cNvPicPr>
            <a:picLocks noChangeAspect="1"/>
          </p:cNvPicPr>
          <p:nvPr/>
        </p:nvPicPr>
        <p:blipFill>
          <a:blip r:embed="rId3"/>
          <a:stretch>
            <a:fillRect/>
          </a:stretch>
        </p:blipFill>
        <p:spPr>
          <a:xfrm>
            <a:off x="4810600" y="1738745"/>
            <a:ext cx="6610906" cy="33805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Platshållare för text 2"/>
          <p:cNvSpPr>
            <a:spLocks noGrp="1"/>
          </p:cNvSpPr>
          <p:nvPr>
            <p:ph type="body" sz="quarter" idx="10"/>
          </p:nvPr>
        </p:nvSpPr>
        <p:spPr>
          <a:xfrm>
            <a:off x="986368" y="1375835"/>
            <a:ext cx="7129685" cy="3953933"/>
          </a:xfrm>
        </p:spPr>
        <p:txBody>
          <a:bodyPr/>
          <a:lstStyle/>
          <a:p>
            <a:pPr marL="285750" indent="-285750">
              <a:buChar char="•"/>
            </a:pPr>
            <a:r>
              <a:rPr lang="sv-SE" sz="2000">
                <a:ea typeface="ＭＳ Ｐゴシック"/>
                <a:hlinkClick r:id="rId4"/>
              </a:rPr>
              <a:t>8 stycken blogginlägg</a:t>
            </a:r>
            <a:br>
              <a:rPr lang="sv-SE" sz="2000">
                <a:ea typeface="ＭＳ Ｐゴシック"/>
                <a:hlinkClick r:id="rId4"/>
              </a:rPr>
            </a:br>
            <a:r>
              <a:rPr lang="sv-SE" sz="2000">
                <a:ea typeface="ＭＳ Ｐゴシック"/>
                <a:hlinkClick r:id="rId4"/>
              </a:rPr>
              <a:t>på Pedagog Örebro</a:t>
            </a:r>
            <a:endParaRPr lang="sv-SE" sz="2000"/>
          </a:p>
          <a:p>
            <a:pPr marL="285750" indent="-285750">
              <a:buChar char="•"/>
            </a:pPr>
            <a:endParaRPr lang="sv-SE" sz="2000">
              <a:ea typeface="ＭＳ Ｐゴシック"/>
            </a:endParaRPr>
          </a:p>
          <a:p>
            <a:pPr marL="285750" indent="-285750">
              <a:buChar char="•"/>
            </a:pPr>
            <a:r>
              <a:rPr lang="sv-SE" sz="2000">
                <a:ea typeface="ＭＳ Ｐゴシック"/>
              </a:rPr>
              <a:t>Cirka 1500 visningar</a:t>
            </a:r>
            <a:br>
              <a:rPr lang="sv-SE" sz="2000">
                <a:ea typeface="ＭＳ Ｐゴシック"/>
              </a:rPr>
            </a:br>
            <a:r>
              <a:rPr lang="sv-SE" sz="2000">
                <a:ea typeface="ＭＳ Ｐゴシック"/>
              </a:rPr>
              <a:t>på dessa inlägg</a:t>
            </a:r>
            <a:endParaRPr lang="sv-SE" sz="2000"/>
          </a:p>
          <a:p>
            <a:pPr marL="285750" indent="-285750">
              <a:buChar char="•"/>
            </a:pPr>
            <a:endParaRPr lang="sv-SE" sz="2000">
              <a:ea typeface="ＭＳ Ｐゴシック"/>
            </a:endParaRPr>
          </a:p>
          <a:p>
            <a:pPr marL="285750" indent="-285750">
              <a:buChar char="•"/>
            </a:pPr>
            <a:r>
              <a:rPr lang="sv-SE" sz="2000">
                <a:ea typeface="ＭＳ Ｐゴシック"/>
              </a:rPr>
              <a:t>Dela i era egna/skolans</a:t>
            </a:r>
            <a:br>
              <a:rPr lang="sv-SE" sz="2000">
                <a:ea typeface="ＭＳ Ｐゴシック"/>
              </a:rPr>
            </a:br>
            <a:r>
              <a:rPr lang="sv-SE" sz="2000">
                <a:ea typeface="ＭＳ Ｐゴシック"/>
              </a:rPr>
              <a:t>kanaler för att få</a:t>
            </a:r>
            <a:br>
              <a:rPr lang="sv-SE" sz="2000">
                <a:ea typeface="ＭＳ Ｐゴシック"/>
              </a:rPr>
            </a:br>
            <a:r>
              <a:rPr lang="sv-SE" sz="2000">
                <a:ea typeface="ＭＳ Ｐゴシック"/>
              </a:rPr>
              <a:t>ännu större spridning</a:t>
            </a:r>
            <a:endParaRPr lang="sv-SE" sz="2000"/>
          </a:p>
          <a:p>
            <a:endParaRPr lang="sv-SE"/>
          </a:p>
        </p:txBody>
      </p:sp>
    </p:spTree>
    <p:extLst>
      <p:ext uri="{BB962C8B-B14F-4D97-AF65-F5344CB8AC3E}">
        <p14:creationId xmlns:p14="http://schemas.microsoft.com/office/powerpoint/2010/main" val="200538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ea typeface="ＭＳ Ｐゴシック"/>
              </a:rPr>
              <a:t>Dagens tema: Hälsa för lärande – lärande för hälsa</a:t>
            </a:r>
          </a:p>
        </p:txBody>
      </p:sp>
      <p:sp>
        <p:nvSpPr>
          <p:cNvPr id="3" name="Platshållare för text 2"/>
          <p:cNvSpPr>
            <a:spLocks noGrp="1"/>
          </p:cNvSpPr>
          <p:nvPr>
            <p:ph type="body" sz="quarter" idx="10"/>
          </p:nvPr>
        </p:nvSpPr>
        <p:spPr>
          <a:xfrm>
            <a:off x="986368" y="1375835"/>
            <a:ext cx="7105105" cy="3953933"/>
          </a:xfrm>
        </p:spPr>
        <p:txBody>
          <a:bodyPr/>
          <a:lstStyle/>
          <a:p>
            <a:r>
              <a:rPr lang="sv-SE" b="1">
                <a:ea typeface="ＭＳ Ｐゴシック"/>
              </a:rPr>
              <a:t>Dubbelriktad effekt. Hälsa ger lärande och lärande ger hälsa. </a:t>
            </a:r>
            <a:endParaRPr lang="sv-SE" b="1"/>
          </a:p>
          <a:p>
            <a:endParaRPr lang="sv-SE">
              <a:ea typeface="ＭＳ Ｐゴシック"/>
            </a:endParaRPr>
          </a:p>
          <a:p>
            <a:r>
              <a:rPr lang="sv-SE">
                <a:ea typeface="ＭＳ Ｐゴシック"/>
              </a:rPr>
              <a:t>Utgått mycket från skriften med samma namn från Skolverket.</a:t>
            </a:r>
            <a:endParaRPr lang="sv-SE"/>
          </a:p>
          <a:p>
            <a:endParaRPr lang="sv-SE" i="1">
              <a:ea typeface="ＭＳ Ｐゴシック"/>
            </a:endParaRPr>
          </a:p>
          <a:p>
            <a:r>
              <a:rPr lang="sv-SE" i="1">
                <a:ea typeface="ＭＳ Ｐゴシック"/>
              </a:rPr>
              <a:t>För att nå hög måluppfyllelse måste eleverna trivas och blir måluppfyllelsen högre kommer de också att må bättre.</a:t>
            </a:r>
            <a:r>
              <a:rPr lang="sv-SE">
                <a:ea typeface="ＭＳ Ｐゴシック"/>
              </a:rPr>
              <a:t> </a:t>
            </a:r>
            <a:endParaRPr lang="sv-SE"/>
          </a:p>
          <a:p>
            <a:endParaRPr lang="sv-SE"/>
          </a:p>
          <a:p>
            <a:endParaRPr lang="sv-SE">
              <a:ea typeface="ＭＳ Ｐゴシック"/>
              <a:cs typeface="+mn-lt"/>
            </a:endParaRPr>
          </a:p>
          <a:p>
            <a:endParaRPr lang="sv-SE"/>
          </a:p>
          <a:p>
            <a:endParaRPr lang="sv-SE"/>
          </a:p>
        </p:txBody>
      </p:sp>
      <p:pic>
        <p:nvPicPr>
          <p:cNvPr id="4" name="Bildobjekt 4" descr="En bild som visar person&#10;&#10;Beskrivning genererad med mycket hög exakthet">
            <a:extLst>
              <a:ext uri="{FF2B5EF4-FFF2-40B4-BE49-F238E27FC236}">
                <a16:creationId xmlns:a16="http://schemas.microsoft.com/office/drawing/2014/main" id="{CADE65A7-7F6A-4C9D-B6BE-4D07DE9252E8}"/>
              </a:ext>
            </a:extLst>
          </p:cNvPr>
          <p:cNvPicPr>
            <a:picLocks noChangeAspect="1"/>
          </p:cNvPicPr>
          <p:nvPr/>
        </p:nvPicPr>
        <p:blipFill>
          <a:blip r:embed="rId3"/>
          <a:stretch>
            <a:fillRect/>
          </a:stretch>
        </p:blipFill>
        <p:spPr>
          <a:xfrm>
            <a:off x="8091473" y="2521527"/>
            <a:ext cx="2560329" cy="322479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4150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0D0AAC-BF70-4145-B454-E267BE2D4195}"/>
              </a:ext>
            </a:extLst>
          </p:cNvPr>
          <p:cNvSpPr>
            <a:spLocks noGrp="1"/>
          </p:cNvSpPr>
          <p:nvPr>
            <p:ph type="title"/>
          </p:nvPr>
        </p:nvSpPr>
        <p:spPr/>
        <p:txBody>
          <a:bodyPr/>
          <a:lstStyle/>
          <a:p>
            <a:r>
              <a:rPr lang="sv-SE">
                <a:ea typeface="ＭＳ Ｐゴシック"/>
              </a:rPr>
              <a:t>Tyck till!</a:t>
            </a:r>
            <a:endParaRPr lang="sv-SE"/>
          </a:p>
        </p:txBody>
      </p:sp>
      <p:sp>
        <p:nvSpPr>
          <p:cNvPr id="3" name="Platshållare för text 2">
            <a:extLst>
              <a:ext uri="{FF2B5EF4-FFF2-40B4-BE49-F238E27FC236}">
                <a16:creationId xmlns:a16="http://schemas.microsoft.com/office/drawing/2014/main" id="{2930CCB7-CB7E-450B-812A-DAF741111ADF}"/>
              </a:ext>
            </a:extLst>
          </p:cNvPr>
          <p:cNvSpPr>
            <a:spLocks noGrp="1"/>
          </p:cNvSpPr>
          <p:nvPr>
            <p:ph type="body" sz="quarter" idx="10"/>
          </p:nvPr>
        </p:nvSpPr>
        <p:spPr>
          <a:xfrm>
            <a:off x="845692" y="1320962"/>
            <a:ext cx="9374717" cy="4216073"/>
          </a:xfrm>
        </p:spPr>
        <p:txBody>
          <a:bodyPr/>
          <a:lstStyle/>
          <a:p>
            <a:r>
              <a:rPr lang="sv-SE" sz="2800" b="1">
                <a:ea typeface="ＭＳ Ｐゴシック"/>
              </a:rPr>
              <a:t>Vad ger välbefinnande i skolan?</a:t>
            </a:r>
            <a:endParaRPr lang="sv-SE" sz="2800" b="1">
              <a:ea typeface="ＭＳ Ｐゴシック"/>
              <a:cs typeface="+mn-lt"/>
            </a:endParaRPr>
          </a:p>
          <a:p>
            <a:endParaRPr lang="sv-SE">
              <a:ea typeface="ＭＳ Ｐゴシック"/>
            </a:endParaRPr>
          </a:p>
          <a:p>
            <a:endParaRPr lang="sv-SE"/>
          </a:p>
          <a:p>
            <a:endParaRPr lang="sv-SE">
              <a:ea typeface="ＭＳ Ｐゴシック"/>
            </a:endParaRPr>
          </a:p>
          <a:p>
            <a:endParaRPr lang="sv-SE">
              <a:ea typeface="ＭＳ Ｐゴシック"/>
            </a:endParaRPr>
          </a:p>
          <a:p>
            <a:endParaRPr lang="sv-SE">
              <a:ea typeface="ＭＳ Ｐゴシック"/>
            </a:endParaRPr>
          </a:p>
          <a:p>
            <a:endParaRPr lang="sv-SE">
              <a:ea typeface="ＭＳ Ｐゴシック"/>
            </a:endParaRPr>
          </a:p>
          <a:p>
            <a:endParaRPr lang="sv-SE">
              <a:ea typeface="ＭＳ Ｐゴシック"/>
            </a:endParaRPr>
          </a:p>
          <a:p>
            <a:endParaRPr lang="sv-SE">
              <a:ea typeface="ＭＳ Ｐゴシック"/>
            </a:endParaRPr>
          </a:p>
          <a:p>
            <a:endParaRPr lang="sv-SE">
              <a:ea typeface="ＭＳ Ｐゴシック"/>
            </a:endParaRPr>
          </a:p>
          <a:p>
            <a:r>
              <a:rPr lang="sv-SE">
                <a:ea typeface="ＭＳ Ｐゴシック"/>
              </a:rPr>
              <a:t>Svara med max några meningar.</a:t>
            </a:r>
            <a:endParaRPr lang="sv-SE"/>
          </a:p>
          <a:p>
            <a:endParaRPr lang="sv-SE"/>
          </a:p>
        </p:txBody>
      </p:sp>
      <p:pic>
        <p:nvPicPr>
          <p:cNvPr id="5" name="Bildobjekt 4">
            <a:extLst>
              <a:ext uri="{FF2B5EF4-FFF2-40B4-BE49-F238E27FC236}">
                <a16:creationId xmlns:a16="http://schemas.microsoft.com/office/drawing/2014/main" id="{68130878-A444-4BC4-81EE-0FD5CB3F3694}"/>
              </a:ext>
            </a:extLst>
          </p:cNvPr>
          <p:cNvPicPr>
            <a:picLocks noChangeAspect="1"/>
          </p:cNvPicPr>
          <p:nvPr/>
        </p:nvPicPr>
        <p:blipFill>
          <a:blip r:embed="rId3"/>
          <a:stretch>
            <a:fillRect/>
          </a:stretch>
        </p:blipFill>
        <p:spPr>
          <a:xfrm>
            <a:off x="845692" y="1995069"/>
            <a:ext cx="6802016" cy="2867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Bildobjekt 5">
            <a:extLst>
              <a:ext uri="{FF2B5EF4-FFF2-40B4-BE49-F238E27FC236}">
                <a16:creationId xmlns:a16="http://schemas.microsoft.com/office/drawing/2014/main" id="{2B62618B-F023-43B1-894F-13BC0A54F6FD}"/>
              </a:ext>
            </a:extLst>
          </p:cNvPr>
          <p:cNvPicPr>
            <a:picLocks noChangeAspect="1"/>
          </p:cNvPicPr>
          <p:nvPr/>
        </p:nvPicPr>
        <p:blipFill>
          <a:blip r:embed="rId4"/>
          <a:stretch>
            <a:fillRect/>
          </a:stretch>
        </p:blipFill>
        <p:spPr>
          <a:xfrm>
            <a:off x="7869380" y="2019034"/>
            <a:ext cx="2857500" cy="2857500"/>
          </a:xfrm>
          <a:prstGeom prst="rect">
            <a:avLst/>
          </a:prstGeom>
        </p:spPr>
      </p:pic>
    </p:spTree>
    <p:extLst>
      <p:ext uri="{BB962C8B-B14F-4D97-AF65-F5344CB8AC3E}">
        <p14:creationId xmlns:p14="http://schemas.microsoft.com/office/powerpoint/2010/main" val="75974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D4D766-260E-4067-9ADF-8E86661B297A}"/>
              </a:ext>
            </a:extLst>
          </p:cNvPr>
          <p:cNvSpPr>
            <a:spLocks noGrp="1"/>
          </p:cNvSpPr>
          <p:nvPr>
            <p:ph type="title"/>
          </p:nvPr>
        </p:nvSpPr>
        <p:spPr/>
        <p:txBody>
          <a:bodyPr/>
          <a:lstStyle/>
          <a:p>
            <a:r>
              <a:rPr lang="sv-SE">
                <a:ea typeface="ＭＳ Ｐゴシック"/>
              </a:rPr>
              <a:t>Några nyckelbegrepp att utgå från</a:t>
            </a:r>
            <a:endParaRPr lang="sv-SE"/>
          </a:p>
        </p:txBody>
      </p:sp>
      <p:sp>
        <p:nvSpPr>
          <p:cNvPr id="3" name="Platshållare för text 2">
            <a:extLst>
              <a:ext uri="{FF2B5EF4-FFF2-40B4-BE49-F238E27FC236}">
                <a16:creationId xmlns:a16="http://schemas.microsoft.com/office/drawing/2014/main" id="{C35A2ABB-E10C-42CE-BF10-61F8A298CC4E}"/>
              </a:ext>
            </a:extLst>
          </p:cNvPr>
          <p:cNvSpPr>
            <a:spLocks noGrp="1"/>
          </p:cNvSpPr>
          <p:nvPr>
            <p:ph type="body" sz="quarter" idx="10"/>
          </p:nvPr>
        </p:nvSpPr>
        <p:spPr>
          <a:xfrm>
            <a:off x="741038" y="1117089"/>
            <a:ext cx="5820171" cy="1831804"/>
          </a:xfrm>
        </p:spPr>
        <p:txBody>
          <a:bodyPr/>
          <a:lstStyle/>
          <a:p>
            <a:pPr marL="285750" indent="-285750">
              <a:buFont typeface="Arial" panose="020B0604020202020204" pitchFamily="34" charset="0"/>
              <a:buChar char="•"/>
            </a:pPr>
            <a:r>
              <a:rPr lang="sv-SE" b="1">
                <a:ea typeface="ＭＳ Ｐゴシック"/>
              </a:rPr>
              <a:t>Det utvidgade hälsobegreppet:</a:t>
            </a:r>
            <a:r>
              <a:rPr lang="sv-SE">
                <a:ea typeface="ＭＳ Ｐゴシック"/>
              </a:rPr>
              <a:t> Social, psykisk och fysisk hälsa. Inte något som vi har eller inte har utan mer på en skala av upplevd hälsa. Hälsa är inte bara ett tillstånd av välbefinnande utan också kopplat till förmågor, där en central förmåga är att kunna anpassa sig i relation till förändringar och utmaningar i omgivningen (t.ex. skolan)</a:t>
            </a:r>
          </a:p>
          <a:p>
            <a:endParaRPr lang="sv-SE"/>
          </a:p>
        </p:txBody>
      </p:sp>
      <p:pic>
        <p:nvPicPr>
          <p:cNvPr id="4" name="Bildobjekt 4" descr="En bild som visar person, utomhus, byggnad, kvinna&#10;&#10;Beskrivning genererad med mycket hög exakthet">
            <a:extLst>
              <a:ext uri="{FF2B5EF4-FFF2-40B4-BE49-F238E27FC236}">
                <a16:creationId xmlns:a16="http://schemas.microsoft.com/office/drawing/2014/main" id="{ACDB8BBF-C582-4594-8D56-CA39278884A7}"/>
              </a:ext>
            </a:extLst>
          </p:cNvPr>
          <p:cNvPicPr>
            <a:picLocks noChangeAspect="1"/>
          </p:cNvPicPr>
          <p:nvPr/>
        </p:nvPicPr>
        <p:blipFill>
          <a:blip r:embed="rId3"/>
          <a:stretch>
            <a:fillRect/>
          </a:stretch>
        </p:blipFill>
        <p:spPr>
          <a:xfrm>
            <a:off x="6450374" y="1117089"/>
            <a:ext cx="4359722" cy="2508503"/>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3EB740A7-C9CC-467F-B99B-C30699C865C0}"/>
              </a:ext>
            </a:extLst>
          </p:cNvPr>
          <p:cNvSpPr txBox="1"/>
          <p:nvPr/>
        </p:nvSpPr>
        <p:spPr>
          <a:xfrm>
            <a:off x="671102" y="3543508"/>
            <a:ext cx="10346811" cy="2311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10000"/>
              </a:lnSpc>
              <a:spcBef>
                <a:spcPct val="20000"/>
              </a:spcBef>
              <a:buFont typeface="Arial" panose="020B0604020202020204" pitchFamily="34" charset="0"/>
              <a:buChar char="•"/>
            </a:pPr>
            <a:r>
              <a:rPr lang="sv-SE" b="1">
                <a:latin typeface="Century Gothic"/>
                <a:ea typeface="ＭＳ Ｐゴシック"/>
              </a:rPr>
              <a:t>Salutogent perspektiv:</a:t>
            </a:r>
            <a:r>
              <a:rPr lang="sv-SE">
                <a:latin typeface="Century Gothic"/>
                <a:ea typeface="ＭＳ Ｐゴシック"/>
              </a:rPr>
              <a:t> Vad som främjar hälsa</a:t>
            </a:r>
            <a:br>
              <a:rPr lang="sv-SE">
                <a:latin typeface="Century Gothic"/>
                <a:ea typeface="ＭＳ Ｐゴシック"/>
              </a:rPr>
            </a:br>
            <a:r>
              <a:rPr lang="sv-SE">
                <a:latin typeface="Century Gothic"/>
                <a:ea typeface="ＭＳ Ｐゴシック"/>
              </a:rPr>
              <a:t>och välbefinnande. Hälsa utvecklas i en relation mellan individ och omgivning.</a:t>
            </a:r>
            <a:endParaRPr lang="en-US">
              <a:latin typeface="Century Gothic"/>
              <a:ea typeface="ＭＳ Ｐゴシック"/>
            </a:endParaRPr>
          </a:p>
          <a:p>
            <a:pPr marL="285750" indent="-285750">
              <a:lnSpc>
                <a:spcPct val="110000"/>
              </a:lnSpc>
              <a:spcBef>
                <a:spcPct val="20000"/>
              </a:spcBef>
              <a:buFont typeface="Arial" panose="020B0604020202020204" pitchFamily="34" charset="0"/>
              <a:buChar char="•"/>
            </a:pPr>
            <a:r>
              <a:rPr lang="sv-SE" b="1">
                <a:latin typeface="Century Gothic"/>
                <a:ea typeface="ＭＳ Ｐゴシック"/>
              </a:rPr>
              <a:t>KASAM: </a:t>
            </a:r>
            <a:r>
              <a:rPr lang="sv-SE">
                <a:latin typeface="Century Gothic"/>
                <a:ea typeface="ＭＳ Ｐゴシック"/>
              </a:rPr>
              <a:t>Elevernas möte med skolan bör främja upplevelser av hanterbarhet, begriplighet och meningsfullhet. </a:t>
            </a:r>
            <a:endParaRPr lang="en-US">
              <a:latin typeface="Century Gothic"/>
              <a:ea typeface="ＭＳ Ｐゴシック"/>
            </a:endParaRPr>
          </a:p>
          <a:p>
            <a:pPr marL="285750" indent="-285750">
              <a:lnSpc>
                <a:spcPct val="110000"/>
              </a:lnSpc>
              <a:spcBef>
                <a:spcPct val="20000"/>
              </a:spcBef>
              <a:buFont typeface="Arial" panose="020B0604020202020204" pitchFamily="34" charset="0"/>
              <a:buChar char="•"/>
            </a:pPr>
            <a:r>
              <a:rPr lang="sv-SE" b="1">
                <a:latin typeface="Century Gothic"/>
                <a:ea typeface="ＭＳ Ｐゴシック"/>
              </a:rPr>
              <a:t>Frisk- och riskfaktorer:</a:t>
            </a:r>
            <a:r>
              <a:rPr lang="sv-SE">
                <a:latin typeface="Century Gothic"/>
                <a:ea typeface="ＭＳ Ｐゴシック"/>
              </a:rPr>
              <a:t> Båda påverkar hälsan och vi måste ta hänsyn till båda i det hälsofrämjande arbetet på skolorna. Hur kan vi öka friskfaktorerna samtidigt som vi ska undanröja hinder och riskfaktorer?</a:t>
            </a:r>
          </a:p>
        </p:txBody>
      </p:sp>
    </p:spTree>
    <p:extLst>
      <p:ext uri="{BB962C8B-B14F-4D97-AF65-F5344CB8AC3E}">
        <p14:creationId xmlns:p14="http://schemas.microsoft.com/office/powerpoint/2010/main" val="114927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F66508-4437-46BD-8024-09BF170F219E}"/>
              </a:ext>
            </a:extLst>
          </p:cNvPr>
          <p:cNvSpPr>
            <a:spLocks noGrp="1"/>
          </p:cNvSpPr>
          <p:nvPr>
            <p:ph type="title"/>
          </p:nvPr>
        </p:nvSpPr>
        <p:spPr/>
        <p:txBody>
          <a:bodyPr/>
          <a:lstStyle/>
          <a:p>
            <a:r>
              <a:rPr lang="sv-SE">
                <a:ea typeface="ＭＳ Ｐゴシック"/>
              </a:rPr>
              <a:t>Allardts modell</a:t>
            </a:r>
            <a:endParaRPr lang="sv-SE"/>
          </a:p>
        </p:txBody>
      </p:sp>
      <p:sp>
        <p:nvSpPr>
          <p:cNvPr id="3" name="textruta 2">
            <a:extLst>
              <a:ext uri="{FF2B5EF4-FFF2-40B4-BE49-F238E27FC236}">
                <a16:creationId xmlns:a16="http://schemas.microsoft.com/office/drawing/2014/main" id="{0C1C0BF3-0F4E-440D-9B1D-78D8427701B9}"/>
              </a:ext>
            </a:extLst>
          </p:cNvPr>
          <p:cNvSpPr txBox="1"/>
          <p:nvPr/>
        </p:nvSpPr>
        <p:spPr>
          <a:xfrm>
            <a:off x="8054828" y="1238777"/>
            <a:ext cx="286610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a:latin typeface="Century Gothic"/>
                <a:ea typeface="ＭＳ Ｐゴシック"/>
              </a:rPr>
              <a:t>Modellen kan på ett överskådligt sätt sätta fingret på vilka faktorer på en skola som kan </a:t>
            </a:r>
            <a:r>
              <a:rPr lang="sv-SE" sz="2000" b="1">
                <a:latin typeface="Century Gothic"/>
                <a:ea typeface="ＭＳ Ｐゴシック"/>
              </a:rPr>
              <a:t>spela roll för elevernas hälsa, välbefinnande och lärande</a:t>
            </a:r>
            <a:r>
              <a:rPr lang="sv-SE" sz="2000">
                <a:latin typeface="Century Gothic"/>
                <a:ea typeface="ＭＳ Ｐゴシック"/>
              </a:rPr>
              <a:t>​</a:t>
            </a:r>
          </a:p>
          <a:p>
            <a:r>
              <a:rPr lang="sv-SE" sz="2000">
                <a:latin typeface="Century Gothic"/>
                <a:ea typeface="ＭＳ Ｐゴシック"/>
              </a:rPr>
              <a:t>1. Sociala relationer</a:t>
            </a:r>
          </a:p>
          <a:p>
            <a:r>
              <a:rPr lang="sv-SE" sz="2000">
                <a:latin typeface="Century Gothic"/>
                <a:ea typeface="ＭＳ Ｐゴシック"/>
              </a:rPr>
              <a:t>2. Delaktighet</a:t>
            </a:r>
          </a:p>
          <a:p>
            <a:r>
              <a:rPr lang="sv-SE" sz="2000">
                <a:latin typeface="Century Gothic"/>
                <a:ea typeface="ＭＳ Ｐゴシック"/>
              </a:rPr>
              <a:t>3. Lärmiljöer</a:t>
            </a:r>
            <a:endParaRPr lang="sv-SE"/>
          </a:p>
          <a:p>
            <a:endParaRPr lang="sv-SE" sz="2000">
              <a:latin typeface="Century Gothic"/>
              <a:ea typeface="ＭＳ Ｐゴシック"/>
            </a:endParaRPr>
          </a:p>
          <a:p>
            <a:endParaRPr lang="sv-SE" sz="2000">
              <a:latin typeface="Century Gothic"/>
              <a:ea typeface="ＭＳ Ｐゴシック"/>
            </a:endParaRPr>
          </a:p>
        </p:txBody>
      </p:sp>
      <p:pic>
        <p:nvPicPr>
          <p:cNvPr id="6" name="Bildobjekt 5">
            <a:extLst>
              <a:ext uri="{FF2B5EF4-FFF2-40B4-BE49-F238E27FC236}">
                <a16:creationId xmlns:a16="http://schemas.microsoft.com/office/drawing/2014/main" id="{6D9B92DD-8487-46CD-AB41-9522D641B5D3}"/>
              </a:ext>
            </a:extLst>
          </p:cNvPr>
          <p:cNvPicPr>
            <a:picLocks noChangeAspect="1"/>
          </p:cNvPicPr>
          <p:nvPr/>
        </p:nvPicPr>
        <p:blipFill>
          <a:blip r:embed="rId3"/>
          <a:stretch>
            <a:fillRect/>
          </a:stretch>
        </p:blipFill>
        <p:spPr>
          <a:xfrm>
            <a:off x="479192" y="935163"/>
            <a:ext cx="7272262" cy="4700656"/>
          </a:xfrm>
          <a:prstGeom prst="rect">
            <a:avLst/>
          </a:prstGeom>
        </p:spPr>
      </p:pic>
    </p:spTree>
    <p:extLst>
      <p:ext uri="{BB962C8B-B14F-4D97-AF65-F5344CB8AC3E}">
        <p14:creationId xmlns:p14="http://schemas.microsoft.com/office/powerpoint/2010/main" val="1792768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8AE0A6-46D8-4316-9854-EBAAD4E79B9E}"/>
              </a:ext>
            </a:extLst>
          </p:cNvPr>
          <p:cNvSpPr>
            <a:spLocks noGrp="1"/>
          </p:cNvSpPr>
          <p:nvPr>
            <p:ph type="title"/>
          </p:nvPr>
        </p:nvSpPr>
        <p:spPr/>
        <p:txBody>
          <a:bodyPr/>
          <a:lstStyle/>
          <a:p>
            <a:r>
              <a:rPr lang="sv-SE"/>
              <a:t>Begrepp kopplade till hälsa och lärande </a:t>
            </a:r>
          </a:p>
        </p:txBody>
      </p:sp>
      <p:sp>
        <p:nvSpPr>
          <p:cNvPr id="4" name="Moln 3">
            <a:extLst>
              <a:ext uri="{FF2B5EF4-FFF2-40B4-BE49-F238E27FC236}">
                <a16:creationId xmlns:a16="http://schemas.microsoft.com/office/drawing/2014/main" id="{F19C5C2D-55D4-4845-91CD-3FE77F888C48}"/>
              </a:ext>
            </a:extLst>
          </p:cNvPr>
          <p:cNvSpPr/>
          <p:nvPr/>
        </p:nvSpPr>
        <p:spPr>
          <a:xfrm>
            <a:off x="814405" y="1422348"/>
            <a:ext cx="9003323" cy="3815142"/>
          </a:xfrm>
          <a:prstGeom prst="cloud">
            <a:avLst/>
          </a:prstGeom>
          <a:solidFill>
            <a:schemeClr val="accent1"/>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sv-SE" b="1">
                <a:solidFill>
                  <a:schemeClr val="bg1"/>
                </a:solidFill>
              </a:rPr>
              <a:t>Välbefinnande</a:t>
            </a:r>
            <a:r>
              <a:rPr lang="sv-SE">
                <a:solidFill>
                  <a:schemeClr val="bg1"/>
                </a:solidFill>
              </a:rPr>
              <a:t> </a:t>
            </a:r>
            <a:r>
              <a:rPr lang="sv-SE"/>
              <a:t> </a:t>
            </a:r>
          </a:p>
        </p:txBody>
      </p:sp>
      <p:pic>
        <p:nvPicPr>
          <p:cNvPr id="5" name="Bildobjekt 4" descr="En bild som visar person&#10;&#10;Beskrivning genererad med mycket hög exakthet">
            <a:extLst>
              <a:ext uri="{FF2B5EF4-FFF2-40B4-BE49-F238E27FC236}">
                <a16:creationId xmlns:a16="http://schemas.microsoft.com/office/drawing/2014/main" id="{6E38B85C-F2B1-4991-BF98-AF2E4BA5B46F}"/>
              </a:ext>
            </a:extLst>
          </p:cNvPr>
          <p:cNvPicPr>
            <a:picLocks noChangeAspect="1"/>
          </p:cNvPicPr>
          <p:nvPr/>
        </p:nvPicPr>
        <p:blipFill>
          <a:blip r:embed="rId3"/>
          <a:stretch>
            <a:fillRect/>
          </a:stretch>
        </p:blipFill>
        <p:spPr>
          <a:xfrm>
            <a:off x="9616893" y="4185174"/>
            <a:ext cx="1189243" cy="14978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ruta 5">
            <a:extLst>
              <a:ext uri="{FF2B5EF4-FFF2-40B4-BE49-F238E27FC236}">
                <a16:creationId xmlns:a16="http://schemas.microsoft.com/office/drawing/2014/main" id="{C871FB19-18A6-4B49-A672-64812DC2F4F1}"/>
              </a:ext>
            </a:extLst>
          </p:cNvPr>
          <p:cNvSpPr txBox="1"/>
          <p:nvPr/>
        </p:nvSpPr>
        <p:spPr>
          <a:xfrm>
            <a:off x="6660477" y="2054845"/>
            <a:ext cx="1713931" cy="369332"/>
          </a:xfrm>
          <a:prstGeom prst="rect">
            <a:avLst/>
          </a:prstGeom>
          <a:noFill/>
        </p:spPr>
        <p:txBody>
          <a:bodyPr wrap="none" rtlCol="0">
            <a:spAutoFit/>
          </a:bodyPr>
          <a:lstStyle/>
          <a:p>
            <a:r>
              <a:rPr lang="sv-SE" b="1">
                <a:solidFill>
                  <a:schemeClr val="bg1"/>
                </a:solidFill>
              </a:rPr>
              <a:t>Tillgänglighet</a:t>
            </a:r>
            <a:r>
              <a:rPr lang="sv-SE" b="1"/>
              <a:t> </a:t>
            </a:r>
          </a:p>
        </p:txBody>
      </p:sp>
      <p:sp>
        <p:nvSpPr>
          <p:cNvPr id="7" name="textruta 6">
            <a:extLst>
              <a:ext uri="{FF2B5EF4-FFF2-40B4-BE49-F238E27FC236}">
                <a16:creationId xmlns:a16="http://schemas.microsoft.com/office/drawing/2014/main" id="{36535C3E-8E1E-4FE9-BE2C-B5A653B7E495}"/>
              </a:ext>
            </a:extLst>
          </p:cNvPr>
          <p:cNvSpPr txBox="1"/>
          <p:nvPr/>
        </p:nvSpPr>
        <p:spPr>
          <a:xfrm>
            <a:off x="7819292" y="2775921"/>
            <a:ext cx="1802096" cy="369332"/>
          </a:xfrm>
          <a:prstGeom prst="rect">
            <a:avLst/>
          </a:prstGeom>
          <a:noFill/>
        </p:spPr>
        <p:txBody>
          <a:bodyPr wrap="none" rtlCol="0">
            <a:spAutoFit/>
          </a:bodyPr>
          <a:lstStyle/>
          <a:p>
            <a:r>
              <a:rPr lang="sv-SE" b="1">
                <a:solidFill>
                  <a:schemeClr val="bg1"/>
                </a:solidFill>
              </a:rPr>
              <a:t>Engagemang</a:t>
            </a:r>
            <a:r>
              <a:rPr lang="sv-SE"/>
              <a:t> </a:t>
            </a:r>
          </a:p>
        </p:txBody>
      </p:sp>
      <p:sp>
        <p:nvSpPr>
          <p:cNvPr id="8" name="textruta 7">
            <a:extLst>
              <a:ext uri="{FF2B5EF4-FFF2-40B4-BE49-F238E27FC236}">
                <a16:creationId xmlns:a16="http://schemas.microsoft.com/office/drawing/2014/main" id="{77B715AB-63F8-40B3-B07D-0CBFD99BC917}"/>
              </a:ext>
            </a:extLst>
          </p:cNvPr>
          <p:cNvSpPr txBox="1"/>
          <p:nvPr/>
        </p:nvSpPr>
        <p:spPr>
          <a:xfrm>
            <a:off x="5673809" y="4007742"/>
            <a:ext cx="1645424" cy="369332"/>
          </a:xfrm>
          <a:prstGeom prst="rect">
            <a:avLst/>
          </a:prstGeom>
          <a:noFill/>
        </p:spPr>
        <p:txBody>
          <a:bodyPr wrap="square" rtlCol="0">
            <a:spAutoFit/>
          </a:bodyPr>
          <a:lstStyle/>
          <a:p>
            <a:r>
              <a:rPr lang="sv-SE" b="1">
                <a:solidFill>
                  <a:schemeClr val="bg1"/>
                </a:solidFill>
              </a:rPr>
              <a:t>KASAM</a:t>
            </a:r>
            <a:r>
              <a:rPr lang="sv-SE"/>
              <a:t> </a:t>
            </a:r>
          </a:p>
        </p:txBody>
      </p:sp>
      <p:sp>
        <p:nvSpPr>
          <p:cNvPr id="9" name="textruta 8">
            <a:extLst>
              <a:ext uri="{FF2B5EF4-FFF2-40B4-BE49-F238E27FC236}">
                <a16:creationId xmlns:a16="http://schemas.microsoft.com/office/drawing/2014/main" id="{F8354B9C-31C2-4915-935D-BD6520418EF4}"/>
              </a:ext>
            </a:extLst>
          </p:cNvPr>
          <p:cNvSpPr txBox="1"/>
          <p:nvPr/>
        </p:nvSpPr>
        <p:spPr>
          <a:xfrm>
            <a:off x="4207746" y="2183192"/>
            <a:ext cx="1540806" cy="369332"/>
          </a:xfrm>
          <a:prstGeom prst="rect">
            <a:avLst/>
          </a:prstGeom>
          <a:noFill/>
        </p:spPr>
        <p:txBody>
          <a:bodyPr wrap="none" rtlCol="0">
            <a:spAutoFit/>
          </a:bodyPr>
          <a:lstStyle/>
          <a:p>
            <a:r>
              <a:rPr lang="sv-SE" b="1">
                <a:solidFill>
                  <a:schemeClr val="bg1"/>
                </a:solidFill>
              </a:rPr>
              <a:t>Delaktighet</a:t>
            </a:r>
            <a:r>
              <a:rPr lang="sv-SE" b="1"/>
              <a:t> </a:t>
            </a:r>
          </a:p>
        </p:txBody>
      </p:sp>
      <p:sp>
        <p:nvSpPr>
          <p:cNvPr id="15" name="textruta 14">
            <a:extLst>
              <a:ext uri="{FF2B5EF4-FFF2-40B4-BE49-F238E27FC236}">
                <a16:creationId xmlns:a16="http://schemas.microsoft.com/office/drawing/2014/main" id="{EFA1A079-0699-45EC-AFFA-595483BD4462}"/>
              </a:ext>
            </a:extLst>
          </p:cNvPr>
          <p:cNvSpPr txBox="1"/>
          <p:nvPr/>
        </p:nvSpPr>
        <p:spPr>
          <a:xfrm>
            <a:off x="4329825" y="3441114"/>
            <a:ext cx="1281120" cy="369332"/>
          </a:xfrm>
          <a:prstGeom prst="rect">
            <a:avLst/>
          </a:prstGeom>
          <a:noFill/>
        </p:spPr>
        <p:txBody>
          <a:bodyPr wrap="none" rtlCol="0">
            <a:spAutoFit/>
          </a:bodyPr>
          <a:lstStyle/>
          <a:p>
            <a:r>
              <a:rPr lang="sv-SE" b="1">
                <a:solidFill>
                  <a:schemeClr val="bg1"/>
                </a:solidFill>
              </a:rPr>
              <a:t>Autonomi</a:t>
            </a:r>
          </a:p>
        </p:txBody>
      </p:sp>
      <p:sp>
        <p:nvSpPr>
          <p:cNvPr id="17" name="textruta 16">
            <a:extLst>
              <a:ext uri="{FF2B5EF4-FFF2-40B4-BE49-F238E27FC236}">
                <a16:creationId xmlns:a16="http://schemas.microsoft.com/office/drawing/2014/main" id="{2D856A64-A6FA-4ED3-852B-561C4B40103D}"/>
              </a:ext>
            </a:extLst>
          </p:cNvPr>
          <p:cNvSpPr txBox="1"/>
          <p:nvPr/>
        </p:nvSpPr>
        <p:spPr>
          <a:xfrm>
            <a:off x="5551620" y="2719820"/>
            <a:ext cx="1111202" cy="369332"/>
          </a:xfrm>
          <a:prstGeom prst="rect">
            <a:avLst/>
          </a:prstGeom>
          <a:noFill/>
        </p:spPr>
        <p:txBody>
          <a:bodyPr wrap="none" rtlCol="0">
            <a:spAutoFit/>
          </a:bodyPr>
          <a:lstStyle/>
          <a:p>
            <a:r>
              <a:rPr lang="sv-SE" b="1">
                <a:solidFill>
                  <a:schemeClr val="bg1"/>
                </a:solidFill>
              </a:rPr>
              <a:t>Lärmiljö</a:t>
            </a:r>
            <a:r>
              <a:rPr lang="sv-SE">
                <a:solidFill>
                  <a:schemeClr val="bg1"/>
                </a:solidFill>
              </a:rPr>
              <a:t> </a:t>
            </a:r>
          </a:p>
        </p:txBody>
      </p:sp>
      <p:sp>
        <p:nvSpPr>
          <p:cNvPr id="18" name="textruta 17">
            <a:extLst>
              <a:ext uri="{FF2B5EF4-FFF2-40B4-BE49-F238E27FC236}">
                <a16:creationId xmlns:a16="http://schemas.microsoft.com/office/drawing/2014/main" id="{F3FD8332-D604-4B76-A228-F80363F09D3C}"/>
              </a:ext>
            </a:extLst>
          </p:cNvPr>
          <p:cNvSpPr txBox="1"/>
          <p:nvPr/>
        </p:nvSpPr>
        <p:spPr>
          <a:xfrm>
            <a:off x="3010486" y="4185174"/>
            <a:ext cx="1463862" cy="369332"/>
          </a:xfrm>
          <a:prstGeom prst="rect">
            <a:avLst/>
          </a:prstGeom>
          <a:noFill/>
        </p:spPr>
        <p:txBody>
          <a:bodyPr wrap="none" rtlCol="0">
            <a:spAutoFit/>
          </a:bodyPr>
          <a:lstStyle/>
          <a:p>
            <a:r>
              <a:rPr lang="sv-SE" b="1">
                <a:solidFill>
                  <a:schemeClr val="bg1"/>
                </a:solidFill>
              </a:rPr>
              <a:t>Salutogent </a:t>
            </a:r>
          </a:p>
        </p:txBody>
      </p:sp>
      <p:sp>
        <p:nvSpPr>
          <p:cNvPr id="19" name="textruta 18">
            <a:extLst>
              <a:ext uri="{FF2B5EF4-FFF2-40B4-BE49-F238E27FC236}">
                <a16:creationId xmlns:a16="http://schemas.microsoft.com/office/drawing/2014/main" id="{A11121C1-8441-4BB6-94F1-C3E65A332E9E}"/>
              </a:ext>
            </a:extLst>
          </p:cNvPr>
          <p:cNvSpPr txBox="1"/>
          <p:nvPr/>
        </p:nvSpPr>
        <p:spPr>
          <a:xfrm>
            <a:off x="6444129" y="3329919"/>
            <a:ext cx="1306768" cy="369332"/>
          </a:xfrm>
          <a:prstGeom prst="rect">
            <a:avLst/>
          </a:prstGeom>
          <a:noFill/>
        </p:spPr>
        <p:txBody>
          <a:bodyPr wrap="none" rtlCol="0">
            <a:spAutoFit/>
          </a:bodyPr>
          <a:lstStyle/>
          <a:p>
            <a:r>
              <a:rPr lang="sv-SE" b="1">
                <a:solidFill>
                  <a:schemeClr val="bg1"/>
                </a:solidFill>
              </a:rPr>
              <a:t>Inflytande</a:t>
            </a:r>
            <a:endParaRPr lang="sv-SE" b="1"/>
          </a:p>
        </p:txBody>
      </p:sp>
      <p:sp>
        <p:nvSpPr>
          <p:cNvPr id="20" name="textruta 19">
            <a:extLst>
              <a:ext uri="{FF2B5EF4-FFF2-40B4-BE49-F238E27FC236}">
                <a16:creationId xmlns:a16="http://schemas.microsoft.com/office/drawing/2014/main" id="{4754FE47-0CAC-455A-AF0C-7BE7EADA060E}"/>
              </a:ext>
            </a:extLst>
          </p:cNvPr>
          <p:cNvSpPr txBox="1"/>
          <p:nvPr/>
        </p:nvSpPr>
        <p:spPr>
          <a:xfrm>
            <a:off x="2400343" y="2168211"/>
            <a:ext cx="1159292" cy="369332"/>
          </a:xfrm>
          <a:prstGeom prst="rect">
            <a:avLst/>
          </a:prstGeom>
          <a:noFill/>
        </p:spPr>
        <p:txBody>
          <a:bodyPr wrap="none" rtlCol="0">
            <a:spAutoFit/>
          </a:bodyPr>
          <a:lstStyle/>
          <a:p>
            <a:r>
              <a:rPr lang="sv-SE" b="1">
                <a:solidFill>
                  <a:schemeClr val="bg1"/>
                </a:solidFill>
              </a:rPr>
              <a:t>Relation</a:t>
            </a:r>
            <a:r>
              <a:rPr lang="sv-SE">
                <a:solidFill>
                  <a:schemeClr val="bg1"/>
                </a:solidFill>
              </a:rPr>
              <a:t> </a:t>
            </a:r>
          </a:p>
        </p:txBody>
      </p:sp>
    </p:spTree>
    <p:extLst>
      <p:ext uri="{BB962C8B-B14F-4D97-AF65-F5344CB8AC3E}">
        <p14:creationId xmlns:p14="http://schemas.microsoft.com/office/powerpoint/2010/main" val="1186758759"/>
      </p:ext>
    </p:extLst>
  </p:cSld>
  <p:clrMapOvr>
    <a:masterClrMapping/>
  </p:clrMapOvr>
</p:sld>
</file>

<file path=ppt/theme/theme1.xml><?xml version="1.0" encoding="utf-8"?>
<a:theme xmlns:a="http://schemas.openxmlformats.org/drawingml/2006/main" name="Presentationsmall140611">
  <a:themeElements>
    <a:clrScheme name="ÖrebroKommun">
      <a:dk1>
        <a:sysClr val="windowText" lastClr="000000"/>
      </a:dk1>
      <a:lt1>
        <a:sysClr val="window" lastClr="FFFFFF"/>
      </a:lt1>
      <a:dk2>
        <a:srgbClr val="857572"/>
      </a:dk2>
      <a:lt2>
        <a:srgbClr val="EEECE8"/>
      </a:lt2>
      <a:accent1>
        <a:srgbClr val="E83D24"/>
      </a:accent1>
      <a:accent2>
        <a:srgbClr val="0099BE"/>
      </a:accent2>
      <a:accent3>
        <a:srgbClr val="609410"/>
      </a:accent3>
      <a:accent4>
        <a:srgbClr val="D197C1"/>
      </a:accent4>
      <a:accent5>
        <a:srgbClr val="FFF384"/>
      </a:accent5>
      <a:accent6>
        <a:srgbClr val="F18C00"/>
      </a:accent6>
      <a:hlink>
        <a:srgbClr val="0099BE"/>
      </a:hlink>
      <a:folHlink>
        <a:srgbClr val="D197C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0480C92-B632-454B-85E7-49F2930031C5}" vid="{13E58150-B1DC-4636-8BDA-24C2ADC2A91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A48443791B8ED4B9FB6F10E05F01976" ma:contentTypeVersion="11" ma:contentTypeDescription="Skapa ett nytt dokument." ma:contentTypeScope="" ma:versionID="cd515854263249fc9e277fc642036c79">
  <xsd:schema xmlns:xsd="http://www.w3.org/2001/XMLSchema" xmlns:xs="http://www.w3.org/2001/XMLSchema" xmlns:p="http://schemas.microsoft.com/office/2006/metadata/properties" xmlns:ns3="29153f7b-8808-4b2f-9c52-2103dc510095" xmlns:ns4="2e9e0083-a344-488e-9ec8-4b4beb9927ab" targetNamespace="http://schemas.microsoft.com/office/2006/metadata/properties" ma:root="true" ma:fieldsID="a8ad90f21b5e25a83487679ea66c530c" ns3:_="" ns4:_="">
    <xsd:import namespace="29153f7b-8808-4b2f-9c52-2103dc510095"/>
    <xsd:import namespace="2e9e0083-a344-488e-9ec8-4b4beb9927a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153f7b-8808-4b2f-9c52-2103dc5100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9e0083-a344-488e-9ec8-4b4beb9927ab"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52FB36-1989-49B9-A64E-C2BF4ECECE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153f7b-8808-4b2f-9c52-2103dc510095"/>
    <ds:schemaRef ds:uri="2e9e0083-a344-488e-9ec8-4b4beb9927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676901-EB08-42B2-84FB-739E2F402238}">
  <ds:schemaRefs>
    <ds:schemaRef ds:uri="29153f7b-8808-4b2f-9c52-2103dc510095"/>
    <ds:schemaRef ds:uri="http://purl.org/dc/terms/"/>
    <ds:schemaRef ds:uri="2e9e0083-a344-488e-9ec8-4b4beb9927ab"/>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D8183CA-4164-4A25-90CE-45DC7207FC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4203</Words>
  <Application>Microsoft Office PowerPoint</Application>
  <PresentationFormat>Bredbild</PresentationFormat>
  <Paragraphs>420</Paragraphs>
  <Slides>31</Slides>
  <Notes>31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31</vt:i4>
      </vt:variant>
    </vt:vector>
  </HeadingPairs>
  <TitlesOfParts>
    <vt:vector size="37" baseType="lpstr">
      <vt:lpstr>Arial</vt:lpstr>
      <vt:lpstr>Calibri</vt:lpstr>
      <vt:lpstr>Century Gothic</vt:lpstr>
      <vt:lpstr>Courier New</vt:lpstr>
      <vt:lpstr>Wingdings</vt:lpstr>
      <vt:lpstr>Presentationsmall140611</vt:lpstr>
      <vt:lpstr>PowerPoint-presentation</vt:lpstr>
      <vt:lpstr>Dagens agenda 13.15-16.15</vt:lpstr>
      <vt:lpstr>Läsåret 2019/2020</vt:lpstr>
      <vt:lpstr>Återkoppling 2018/2019</vt:lpstr>
      <vt:lpstr>Dagens tema: Hälsa för lärande – lärande för hälsa</vt:lpstr>
      <vt:lpstr>Tyck till!</vt:lpstr>
      <vt:lpstr>Några nyckelbegrepp att utgå från</vt:lpstr>
      <vt:lpstr>Allardts modell</vt:lpstr>
      <vt:lpstr>Begrepp kopplade till hälsa och lärande </vt:lpstr>
      <vt:lpstr>Från ohälsa till hälsa </vt:lpstr>
      <vt:lpstr>Kåseri  </vt:lpstr>
      <vt:lpstr>1. Relationer</vt:lpstr>
      <vt:lpstr>Relationskompetens </vt:lpstr>
      <vt:lpstr>Relationens tre dimensioner</vt:lpstr>
      <vt:lpstr>Vägledande samspel </vt:lpstr>
      <vt:lpstr>Att diskutera </vt:lpstr>
      <vt:lpstr>Fika</vt:lpstr>
      <vt:lpstr>2. Delaktighet</vt:lpstr>
      <vt:lpstr> Delaktighet </vt:lpstr>
      <vt:lpstr>Delaktighetsmodellen </vt:lpstr>
      <vt:lpstr>Att diskutera</vt:lpstr>
      <vt:lpstr>3. Lärmiljöer</vt:lpstr>
      <vt:lpstr> Lärmiljöer – vad menas? </vt:lpstr>
      <vt:lpstr>SPSM – tillgänglighetsmodell </vt:lpstr>
      <vt:lpstr>Social lärmiljö</vt:lpstr>
      <vt:lpstr>Social lärmiljö </vt:lpstr>
      <vt:lpstr>Centrala punkter i modellen  </vt:lpstr>
      <vt:lpstr>Differentierad undervisning </vt:lpstr>
      <vt:lpstr>Pedagogisk lärmiljö </vt:lpstr>
      <vt:lpstr>Diskutera i grupperna</vt:lpstr>
      <vt:lpstr>Uppgift att jobba med nästa gång</vt:lpstr>
    </vt:vector>
  </TitlesOfParts>
  <Company>Örebro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Presentationsmall 16:9 blå</dc:title>
  <dc:creator>Jonas Gunnarsson</dc:creator>
  <cp:lastModifiedBy>Jonas Gunnarsson</cp:lastModifiedBy>
  <cp:revision>1</cp:revision>
  <cp:lastPrinted>2019-09-17T06:12:16Z</cp:lastPrinted>
  <dcterms:created xsi:type="dcterms:W3CDTF">2014-10-23T08:38:26Z</dcterms:created>
  <dcterms:modified xsi:type="dcterms:W3CDTF">2019-09-17T09:24:51Z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0x0101001A48443791B8ED4B9FB6F10E05F01976</vt:lpwstr>
  </property>
</Properties>
</file>